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25"/>
  </p:notesMasterIdLst>
  <p:sldIdLst>
    <p:sldId id="256" r:id="rId2"/>
    <p:sldId id="284" r:id="rId3"/>
    <p:sldId id="258" r:id="rId4"/>
    <p:sldId id="277" r:id="rId5"/>
    <p:sldId id="259" r:id="rId6"/>
    <p:sldId id="260" r:id="rId7"/>
    <p:sldId id="28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81" r:id="rId21"/>
    <p:sldId id="282" r:id="rId22"/>
    <p:sldId id="283"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p:restoredTop sz="73755"/>
  </p:normalViewPr>
  <p:slideViewPr>
    <p:cSldViewPr snapToGrid="0" snapToObjects="1">
      <p:cViewPr varScale="1">
        <p:scale>
          <a:sx n="105" d="100"/>
          <a:sy n="105" d="100"/>
        </p:scale>
        <p:origin x="2320" y="176"/>
      </p:cViewPr>
      <p:guideLst/>
    </p:cSldViewPr>
  </p:slideViewPr>
  <p:notesTextViewPr>
    <p:cViewPr>
      <p:scale>
        <a:sx n="1" d="1"/>
        <a:sy n="1" d="1"/>
      </p:scale>
      <p:origin x="0" y="0"/>
    </p:cViewPr>
  </p:notesTextViewPr>
  <p:notesViewPr>
    <p:cSldViewPr snapToGrid="0" snapToObjects="1">
      <p:cViewPr varScale="1">
        <p:scale>
          <a:sx n="121" d="100"/>
          <a:sy n="121" d="100"/>
        </p:scale>
        <p:origin x="1224" y="16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17023-1C1A-1D45-A8B6-6C2FB105ED11}"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552198C7-F6DD-2848-9741-6569C890B4BE}">
      <dgm:prSet phldrT="[Text]" custT="1"/>
      <dgm:spPr/>
      <dgm:t>
        <a:bodyPr/>
        <a:lstStyle/>
        <a:p>
          <a:r>
            <a:rPr lang="en-US" sz="1400" dirty="0" smtClean="0"/>
            <a:t>G-639 FOIA REQUEST</a:t>
          </a:r>
          <a:endParaRPr lang="en-US" sz="1400" dirty="0"/>
        </a:p>
      </dgm:t>
    </dgm:pt>
    <dgm:pt modelId="{772D9226-358A-1E40-8CE7-5B03469FF8A9}" type="parTrans" cxnId="{E7B63123-64E4-6549-86B1-48CE698F3007}">
      <dgm:prSet/>
      <dgm:spPr/>
      <dgm:t>
        <a:bodyPr/>
        <a:lstStyle/>
        <a:p>
          <a:endParaRPr lang="en-US" sz="1400"/>
        </a:p>
      </dgm:t>
    </dgm:pt>
    <dgm:pt modelId="{8CA51606-B463-9849-81E2-B14119FEE0D7}" type="sibTrans" cxnId="{E7B63123-64E4-6549-86B1-48CE698F3007}">
      <dgm:prSet/>
      <dgm:spPr/>
      <dgm:t>
        <a:bodyPr/>
        <a:lstStyle/>
        <a:p>
          <a:endParaRPr lang="en-US" sz="1400"/>
        </a:p>
      </dgm:t>
    </dgm:pt>
    <dgm:pt modelId="{BDF45530-6EBF-9745-A38A-365E3A2399F1}">
      <dgm:prSet custT="1"/>
      <dgm:spPr/>
      <dgm:t>
        <a:bodyPr/>
        <a:lstStyle/>
        <a:p>
          <a:r>
            <a:rPr lang="en-US" sz="1400" dirty="0" smtClean="0"/>
            <a:t>G-28 AND/OR EOIR-28</a:t>
          </a:r>
        </a:p>
      </dgm:t>
    </dgm:pt>
    <dgm:pt modelId="{F9389DD8-3B0A-E845-8369-050D929B715B}" type="parTrans" cxnId="{C4291495-40AA-C242-B350-850548F2C279}">
      <dgm:prSet/>
      <dgm:spPr/>
      <dgm:t>
        <a:bodyPr/>
        <a:lstStyle/>
        <a:p>
          <a:endParaRPr lang="en-US" sz="1400"/>
        </a:p>
      </dgm:t>
    </dgm:pt>
    <dgm:pt modelId="{BD70B882-308B-324F-893F-3A04EBAF2E6C}" type="sibTrans" cxnId="{C4291495-40AA-C242-B350-850548F2C279}">
      <dgm:prSet/>
      <dgm:spPr/>
      <dgm:t>
        <a:bodyPr/>
        <a:lstStyle/>
        <a:p>
          <a:endParaRPr lang="en-US" sz="1400"/>
        </a:p>
      </dgm:t>
    </dgm:pt>
    <dgm:pt modelId="{95430455-0CAD-624A-B724-A060B0105C96}">
      <dgm:prSet custT="1"/>
      <dgm:spPr/>
      <dgm:t>
        <a:bodyPr/>
        <a:lstStyle/>
        <a:p>
          <a:r>
            <a:rPr lang="en-US" sz="1400" dirty="0" smtClean="0"/>
            <a:t>I-589 APPLICATION FOR ASYLUM AND WITTHOLDING OF REMOVAL</a:t>
          </a:r>
        </a:p>
      </dgm:t>
    </dgm:pt>
    <dgm:pt modelId="{98E0CC91-4A07-F54D-8739-B5EF6A0533AD}" type="parTrans" cxnId="{D6DA19A0-30BF-5F4B-9D64-042837709AF8}">
      <dgm:prSet/>
      <dgm:spPr/>
      <dgm:t>
        <a:bodyPr/>
        <a:lstStyle/>
        <a:p>
          <a:endParaRPr lang="en-US" sz="1400"/>
        </a:p>
      </dgm:t>
    </dgm:pt>
    <dgm:pt modelId="{C1E4386F-1D52-3F48-A389-8FC5B6F8E051}" type="sibTrans" cxnId="{D6DA19A0-30BF-5F4B-9D64-042837709AF8}">
      <dgm:prSet/>
      <dgm:spPr/>
      <dgm:t>
        <a:bodyPr/>
        <a:lstStyle/>
        <a:p>
          <a:endParaRPr lang="en-US" sz="1400"/>
        </a:p>
      </dgm:t>
    </dgm:pt>
    <dgm:pt modelId="{8BED98DE-C403-B143-9205-1F44B8AF3BD4}">
      <dgm:prSet custT="1"/>
      <dgm:spPr/>
      <dgm:t>
        <a:bodyPr/>
        <a:lstStyle/>
        <a:p>
          <a:r>
            <a:rPr lang="en-US" sz="1400" dirty="0" smtClean="0"/>
            <a:t>Copy of principal for each derivative applicant</a:t>
          </a:r>
        </a:p>
      </dgm:t>
    </dgm:pt>
    <dgm:pt modelId="{E6B38A98-6C9D-A448-ABAA-F42EEF679AA5}" type="parTrans" cxnId="{52D2CDFB-895F-DB47-AB9E-9BEA95A92BCE}">
      <dgm:prSet/>
      <dgm:spPr/>
      <dgm:t>
        <a:bodyPr/>
        <a:lstStyle/>
        <a:p>
          <a:endParaRPr lang="en-US" sz="1400"/>
        </a:p>
      </dgm:t>
    </dgm:pt>
    <dgm:pt modelId="{58DD48B3-9D7C-9942-829C-01AAC5B91B2A}" type="sibTrans" cxnId="{52D2CDFB-895F-DB47-AB9E-9BEA95A92BCE}">
      <dgm:prSet/>
      <dgm:spPr/>
      <dgm:t>
        <a:bodyPr/>
        <a:lstStyle/>
        <a:p>
          <a:endParaRPr lang="en-US" sz="1400"/>
        </a:p>
      </dgm:t>
    </dgm:pt>
    <dgm:pt modelId="{1761271F-68A0-914F-9E9E-E08E2508A20D}">
      <dgm:prSet custT="1"/>
      <dgm:spPr/>
      <dgm:t>
        <a:bodyPr/>
        <a:lstStyle/>
        <a:p>
          <a:r>
            <a:rPr lang="en-US" sz="1400" smtClean="0"/>
            <a:t>I-765 APPLICATION FOR EMPLOYMENT AUTHORIZATION</a:t>
          </a:r>
          <a:endParaRPr lang="en-US" sz="1400" dirty="0" smtClean="0"/>
        </a:p>
      </dgm:t>
    </dgm:pt>
    <dgm:pt modelId="{406A4219-E860-9947-BAD9-4F56AD058D44}" type="parTrans" cxnId="{BBE948DC-5420-214C-A249-5DDE0B8AFB10}">
      <dgm:prSet/>
      <dgm:spPr/>
      <dgm:t>
        <a:bodyPr/>
        <a:lstStyle/>
        <a:p>
          <a:endParaRPr lang="en-US" sz="1400"/>
        </a:p>
      </dgm:t>
    </dgm:pt>
    <dgm:pt modelId="{13D22358-5571-B74B-928A-83714736CFF8}" type="sibTrans" cxnId="{BBE948DC-5420-214C-A249-5DDE0B8AFB10}">
      <dgm:prSet/>
      <dgm:spPr/>
      <dgm:t>
        <a:bodyPr/>
        <a:lstStyle/>
        <a:p>
          <a:endParaRPr lang="en-US" sz="1400"/>
        </a:p>
      </dgm:t>
    </dgm:pt>
    <dgm:pt modelId="{8063D437-D678-5C49-99E8-47F8ED23D0BA}">
      <dgm:prSet custT="1"/>
      <dgm:spPr/>
      <dgm:t>
        <a:bodyPr/>
        <a:lstStyle/>
        <a:p>
          <a:r>
            <a:rPr lang="en-US" sz="1400" dirty="0" smtClean="0"/>
            <a:t>ASYLUM CLOCK: Eligible, if applicant has not caused any delays, only 180 days after application has been pending, BUT can file after 150 days because USCIS takes 30 days to process</a:t>
          </a:r>
        </a:p>
      </dgm:t>
    </dgm:pt>
    <dgm:pt modelId="{880F6ABF-6586-624B-A7DC-D0EB3915A3E3}" type="parTrans" cxnId="{7A899A69-EB25-CE49-99BE-62000B75ED07}">
      <dgm:prSet/>
      <dgm:spPr/>
      <dgm:t>
        <a:bodyPr/>
        <a:lstStyle/>
        <a:p>
          <a:endParaRPr lang="en-US" sz="1400"/>
        </a:p>
      </dgm:t>
    </dgm:pt>
    <dgm:pt modelId="{B8B6EBA0-B8FE-3E4D-BF61-6191B3E5C0FB}" type="sibTrans" cxnId="{7A899A69-EB25-CE49-99BE-62000B75ED07}">
      <dgm:prSet/>
      <dgm:spPr/>
      <dgm:t>
        <a:bodyPr/>
        <a:lstStyle/>
        <a:p>
          <a:endParaRPr lang="en-US" sz="1400"/>
        </a:p>
      </dgm:t>
    </dgm:pt>
    <dgm:pt modelId="{5B0D8750-3B07-7840-BE5D-7101EB5409DA}">
      <dgm:prSet custT="1"/>
      <dgm:spPr/>
      <dgm:t>
        <a:bodyPr/>
        <a:lstStyle/>
        <a:p>
          <a:r>
            <a:rPr lang="en-US" sz="1400" dirty="0" smtClean="0"/>
            <a:t>BIOMETRICS</a:t>
          </a:r>
        </a:p>
      </dgm:t>
    </dgm:pt>
    <dgm:pt modelId="{70C6FF06-2B73-9D4E-810A-B70FB939826A}" type="parTrans" cxnId="{1C0D6BE6-AFA4-B146-BDB4-71EDE32827D0}">
      <dgm:prSet/>
      <dgm:spPr/>
      <dgm:t>
        <a:bodyPr/>
        <a:lstStyle/>
        <a:p>
          <a:endParaRPr lang="en-US" sz="1400"/>
        </a:p>
      </dgm:t>
    </dgm:pt>
    <dgm:pt modelId="{D46E2E42-1529-A047-AA0B-F6BF66BF43A9}" type="sibTrans" cxnId="{1C0D6BE6-AFA4-B146-BDB4-71EDE32827D0}">
      <dgm:prSet/>
      <dgm:spPr/>
      <dgm:t>
        <a:bodyPr/>
        <a:lstStyle/>
        <a:p>
          <a:endParaRPr lang="en-US" sz="1400"/>
        </a:p>
      </dgm:t>
    </dgm:pt>
    <dgm:pt modelId="{F9752EAE-13C9-1E41-A725-5C5BB1E199B0}">
      <dgm:prSet custT="1"/>
      <dgm:spPr/>
      <dgm:t>
        <a:bodyPr/>
        <a:lstStyle/>
        <a:p>
          <a:r>
            <a:rPr lang="en-US" sz="1400" dirty="0" smtClean="0"/>
            <a:t>DHS serves notice, but can file with USCIS, for those 14 and older	</a:t>
          </a:r>
        </a:p>
      </dgm:t>
    </dgm:pt>
    <dgm:pt modelId="{DC82F94F-F10E-CC4A-8EF7-9CDA3C73A299}" type="parTrans" cxnId="{97CB616E-FAB1-9D40-8ACA-6C1F63DDF76B}">
      <dgm:prSet/>
      <dgm:spPr/>
      <dgm:t>
        <a:bodyPr/>
        <a:lstStyle/>
        <a:p>
          <a:endParaRPr lang="en-US" sz="1400"/>
        </a:p>
      </dgm:t>
    </dgm:pt>
    <dgm:pt modelId="{5BE62BC9-90E2-DD43-871A-86DD2CFD69E8}" type="sibTrans" cxnId="{97CB616E-FAB1-9D40-8ACA-6C1F63DDF76B}">
      <dgm:prSet/>
      <dgm:spPr/>
      <dgm:t>
        <a:bodyPr/>
        <a:lstStyle/>
        <a:p>
          <a:endParaRPr lang="en-US" sz="1400"/>
        </a:p>
      </dgm:t>
    </dgm:pt>
    <dgm:pt modelId="{344692E9-AEC0-EC4C-B761-98609544F5B4}">
      <dgm:prSet phldrT="[Text]" custT="1"/>
      <dgm:spPr/>
      <dgm:t>
        <a:bodyPr/>
        <a:lstStyle/>
        <a:p>
          <a:r>
            <a:rPr lang="en-US" sz="1400" dirty="0" smtClean="0"/>
            <a:t>Can send by email: </a:t>
          </a:r>
          <a:r>
            <a:rPr lang="en-US" sz="1400" dirty="0" err="1" smtClean="0"/>
            <a:t>USCIS.FOIA@uscis.dhs.gov</a:t>
          </a:r>
          <a:r>
            <a:rPr lang="en-US" sz="1400" dirty="0" smtClean="0"/>
            <a:t> and ask for expedited Track 3 if pending hearing in </a:t>
          </a:r>
          <a:r>
            <a:rPr lang="en-US" sz="1400" dirty="0" smtClean="0"/>
            <a:t>EOIR</a:t>
          </a:r>
          <a:endParaRPr lang="en-US" sz="1400" dirty="0"/>
        </a:p>
      </dgm:t>
    </dgm:pt>
    <dgm:pt modelId="{F3D5268C-3330-1247-9BA2-0653ACD8878C}" type="parTrans" cxnId="{F5DAAC38-AD68-ED49-8C60-B2971788D356}">
      <dgm:prSet/>
      <dgm:spPr/>
      <dgm:t>
        <a:bodyPr/>
        <a:lstStyle/>
        <a:p>
          <a:endParaRPr lang="en-US" sz="1400"/>
        </a:p>
      </dgm:t>
    </dgm:pt>
    <dgm:pt modelId="{36DFBC17-C03A-F44B-8B42-57EBA1891AF9}" type="sibTrans" cxnId="{F5DAAC38-AD68-ED49-8C60-B2971788D356}">
      <dgm:prSet/>
      <dgm:spPr/>
      <dgm:t>
        <a:bodyPr/>
        <a:lstStyle/>
        <a:p>
          <a:endParaRPr lang="en-US" sz="1400"/>
        </a:p>
      </dgm:t>
    </dgm:pt>
    <dgm:pt modelId="{41197C26-054B-E840-BC21-564882D492E1}">
      <dgm:prSet custT="1"/>
      <dgm:spPr/>
      <dgm:t>
        <a:bodyPr/>
        <a:lstStyle/>
        <a:p>
          <a:r>
            <a:rPr lang="en-US" sz="1400" dirty="0" smtClean="0"/>
            <a:t>Entry Of Attorney Appearance</a:t>
          </a:r>
        </a:p>
      </dgm:t>
    </dgm:pt>
    <dgm:pt modelId="{00F9E6E3-A4FB-6C4F-AEF1-B6E88E012017}" type="parTrans" cxnId="{F9C9C9E8-D82B-2244-BCB0-B6A4F08865A0}">
      <dgm:prSet/>
      <dgm:spPr/>
      <dgm:t>
        <a:bodyPr/>
        <a:lstStyle/>
        <a:p>
          <a:endParaRPr lang="en-US" sz="1400"/>
        </a:p>
      </dgm:t>
    </dgm:pt>
    <dgm:pt modelId="{192E6933-569E-0346-BACB-E1C7979C4326}" type="sibTrans" cxnId="{F9C9C9E8-D82B-2244-BCB0-B6A4F08865A0}">
      <dgm:prSet/>
      <dgm:spPr/>
      <dgm:t>
        <a:bodyPr/>
        <a:lstStyle/>
        <a:p>
          <a:endParaRPr lang="en-US" sz="1400"/>
        </a:p>
      </dgm:t>
    </dgm:pt>
    <dgm:pt modelId="{F4B79925-100A-CF4E-BD24-D0E6F92B80F7}" type="pres">
      <dgm:prSet presAssocID="{2B417023-1C1A-1D45-A8B6-6C2FB105ED11}" presName="Name0" presStyleCnt="0">
        <dgm:presLayoutVars>
          <dgm:dir/>
          <dgm:animLvl val="lvl"/>
          <dgm:resizeHandles val="exact"/>
        </dgm:presLayoutVars>
      </dgm:prSet>
      <dgm:spPr/>
      <dgm:t>
        <a:bodyPr/>
        <a:lstStyle/>
        <a:p>
          <a:endParaRPr lang="en-US"/>
        </a:p>
      </dgm:t>
    </dgm:pt>
    <dgm:pt modelId="{82BD068D-2DC0-CB40-8E3A-70F9C89C8CC9}" type="pres">
      <dgm:prSet presAssocID="{552198C7-F6DD-2848-9741-6569C890B4BE}" presName="composite" presStyleCnt="0"/>
      <dgm:spPr/>
    </dgm:pt>
    <dgm:pt modelId="{AF9F9E5B-A7A3-FC4A-B4D4-8F3D4283CAC1}" type="pres">
      <dgm:prSet presAssocID="{552198C7-F6DD-2848-9741-6569C890B4BE}" presName="parTx" presStyleLbl="alignNode1" presStyleIdx="0" presStyleCnt="5">
        <dgm:presLayoutVars>
          <dgm:chMax val="0"/>
          <dgm:chPref val="0"/>
          <dgm:bulletEnabled val="1"/>
        </dgm:presLayoutVars>
      </dgm:prSet>
      <dgm:spPr/>
      <dgm:t>
        <a:bodyPr/>
        <a:lstStyle/>
        <a:p>
          <a:endParaRPr lang="en-US"/>
        </a:p>
      </dgm:t>
    </dgm:pt>
    <dgm:pt modelId="{73B37312-013B-7A4C-A9B3-63551A9E04A6}" type="pres">
      <dgm:prSet presAssocID="{552198C7-F6DD-2848-9741-6569C890B4BE}" presName="desTx" presStyleLbl="alignAccFollowNode1" presStyleIdx="0" presStyleCnt="5">
        <dgm:presLayoutVars>
          <dgm:bulletEnabled val="1"/>
        </dgm:presLayoutVars>
      </dgm:prSet>
      <dgm:spPr/>
      <dgm:t>
        <a:bodyPr/>
        <a:lstStyle/>
        <a:p>
          <a:endParaRPr lang="en-US"/>
        </a:p>
      </dgm:t>
    </dgm:pt>
    <dgm:pt modelId="{AAFDACBD-DF58-0043-9A44-79AF7EBBC4D8}" type="pres">
      <dgm:prSet presAssocID="{8CA51606-B463-9849-81E2-B14119FEE0D7}" presName="space" presStyleCnt="0"/>
      <dgm:spPr/>
    </dgm:pt>
    <dgm:pt modelId="{CB20C03B-AD81-F641-AB08-85AA366E0E36}" type="pres">
      <dgm:prSet presAssocID="{BDF45530-6EBF-9745-A38A-365E3A2399F1}" presName="composite" presStyleCnt="0"/>
      <dgm:spPr/>
    </dgm:pt>
    <dgm:pt modelId="{CD6EA67D-17AF-4A4C-A464-992CDDEA80C1}" type="pres">
      <dgm:prSet presAssocID="{BDF45530-6EBF-9745-A38A-365E3A2399F1}" presName="parTx" presStyleLbl="alignNode1" presStyleIdx="1" presStyleCnt="5">
        <dgm:presLayoutVars>
          <dgm:chMax val="0"/>
          <dgm:chPref val="0"/>
          <dgm:bulletEnabled val="1"/>
        </dgm:presLayoutVars>
      </dgm:prSet>
      <dgm:spPr/>
      <dgm:t>
        <a:bodyPr/>
        <a:lstStyle/>
        <a:p>
          <a:endParaRPr lang="en-US"/>
        </a:p>
      </dgm:t>
    </dgm:pt>
    <dgm:pt modelId="{BE88392A-D373-1943-BD6D-60C44BB2BBB7}" type="pres">
      <dgm:prSet presAssocID="{BDF45530-6EBF-9745-A38A-365E3A2399F1}" presName="desTx" presStyleLbl="alignAccFollowNode1" presStyleIdx="1" presStyleCnt="5">
        <dgm:presLayoutVars>
          <dgm:bulletEnabled val="1"/>
        </dgm:presLayoutVars>
      </dgm:prSet>
      <dgm:spPr/>
      <dgm:t>
        <a:bodyPr/>
        <a:lstStyle/>
        <a:p>
          <a:endParaRPr lang="en-US"/>
        </a:p>
      </dgm:t>
    </dgm:pt>
    <dgm:pt modelId="{BD1F60FF-89B5-DA44-ADF9-66F905BF88C7}" type="pres">
      <dgm:prSet presAssocID="{BD70B882-308B-324F-893F-3A04EBAF2E6C}" presName="space" presStyleCnt="0"/>
      <dgm:spPr/>
    </dgm:pt>
    <dgm:pt modelId="{41F6C281-D912-0845-AF01-5D56E466E67E}" type="pres">
      <dgm:prSet presAssocID="{95430455-0CAD-624A-B724-A060B0105C96}" presName="composite" presStyleCnt="0"/>
      <dgm:spPr/>
    </dgm:pt>
    <dgm:pt modelId="{2C42A32B-C34E-224F-A9D2-8FEAB7628B3A}" type="pres">
      <dgm:prSet presAssocID="{95430455-0CAD-624A-B724-A060B0105C96}" presName="parTx" presStyleLbl="alignNode1" presStyleIdx="2" presStyleCnt="5">
        <dgm:presLayoutVars>
          <dgm:chMax val="0"/>
          <dgm:chPref val="0"/>
          <dgm:bulletEnabled val="1"/>
        </dgm:presLayoutVars>
      </dgm:prSet>
      <dgm:spPr/>
      <dgm:t>
        <a:bodyPr/>
        <a:lstStyle/>
        <a:p>
          <a:endParaRPr lang="en-US"/>
        </a:p>
      </dgm:t>
    </dgm:pt>
    <dgm:pt modelId="{7159B4C3-A1AF-464C-A5A5-F7955EDDD7B0}" type="pres">
      <dgm:prSet presAssocID="{95430455-0CAD-624A-B724-A060B0105C96}" presName="desTx" presStyleLbl="alignAccFollowNode1" presStyleIdx="2" presStyleCnt="5">
        <dgm:presLayoutVars>
          <dgm:bulletEnabled val="1"/>
        </dgm:presLayoutVars>
      </dgm:prSet>
      <dgm:spPr/>
      <dgm:t>
        <a:bodyPr/>
        <a:lstStyle/>
        <a:p>
          <a:endParaRPr lang="en-US"/>
        </a:p>
      </dgm:t>
    </dgm:pt>
    <dgm:pt modelId="{F1E95360-F17F-5742-B8DD-3A040E331D59}" type="pres">
      <dgm:prSet presAssocID="{C1E4386F-1D52-3F48-A389-8FC5B6F8E051}" presName="space" presStyleCnt="0"/>
      <dgm:spPr/>
    </dgm:pt>
    <dgm:pt modelId="{4F9BE4D2-B3AB-1D42-84BA-9FB8F1AC12FD}" type="pres">
      <dgm:prSet presAssocID="{1761271F-68A0-914F-9E9E-E08E2508A20D}" presName="composite" presStyleCnt="0"/>
      <dgm:spPr/>
    </dgm:pt>
    <dgm:pt modelId="{4E3827D5-29C4-BA44-9034-00BA7213590B}" type="pres">
      <dgm:prSet presAssocID="{1761271F-68A0-914F-9E9E-E08E2508A20D}" presName="parTx" presStyleLbl="alignNode1" presStyleIdx="3" presStyleCnt="5">
        <dgm:presLayoutVars>
          <dgm:chMax val="0"/>
          <dgm:chPref val="0"/>
          <dgm:bulletEnabled val="1"/>
        </dgm:presLayoutVars>
      </dgm:prSet>
      <dgm:spPr/>
      <dgm:t>
        <a:bodyPr/>
        <a:lstStyle/>
        <a:p>
          <a:endParaRPr lang="en-US"/>
        </a:p>
      </dgm:t>
    </dgm:pt>
    <dgm:pt modelId="{76339CA8-E66D-2145-AEDE-EA91D394F3BB}" type="pres">
      <dgm:prSet presAssocID="{1761271F-68A0-914F-9E9E-E08E2508A20D}" presName="desTx" presStyleLbl="alignAccFollowNode1" presStyleIdx="3" presStyleCnt="5">
        <dgm:presLayoutVars>
          <dgm:bulletEnabled val="1"/>
        </dgm:presLayoutVars>
      </dgm:prSet>
      <dgm:spPr/>
      <dgm:t>
        <a:bodyPr/>
        <a:lstStyle/>
        <a:p>
          <a:endParaRPr lang="en-US"/>
        </a:p>
      </dgm:t>
    </dgm:pt>
    <dgm:pt modelId="{E48DE239-9FFE-7C44-AF69-446F4B3F3020}" type="pres">
      <dgm:prSet presAssocID="{13D22358-5571-B74B-928A-83714736CFF8}" presName="space" presStyleCnt="0"/>
      <dgm:spPr/>
    </dgm:pt>
    <dgm:pt modelId="{8BF25089-0B5F-F649-8D57-3E4C2E51A05D}" type="pres">
      <dgm:prSet presAssocID="{5B0D8750-3B07-7840-BE5D-7101EB5409DA}" presName="composite" presStyleCnt="0"/>
      <dgm:spPr/>
    </dgm:pt>
    <dgm:pt modelId="{B587B80E-4219-744F-9270-997AE81DC7CA}" type="pres">
      <dgm:prSet presAssocID="{5B0D8750-3B07-7840-BE5D-7101EB5409DA}" presName="parTx" presStyleLbl="alignNode1" presStyleIdx="4" presStyleCnt="5">
        <dgm:presLayoutVars>
          <dgm:chMax val="0"/>
          <dgm:chPref val="0"/>
          <dgm:bulletEnabled val="1"/>
        </dgm:presLayoutVars>
      </dgm:prSet>
      <dgm:spPr/>
      <dgm:t>
        <a:bodyPr/>
        <a:lstStyle/>
        <a:p>
          <a:endParaRPr lang="en-US"/>
        </a:p>
      </dgm:t>
    </dgm:pt>
    <dgm:pt modelId="{055FE925-3EA4-6742-9FB3-3F0ABBCB83D1}" type="pres">
      <dgm:prSet presAssocID="{5B0D8750-3B07-7840-BE5D-7101EB5409DA}" presName="desTx" presStyleLbl="alignAccFollowNode1" presStyleIdx="4" presStyleCnt="5">
        <dgm:presLayoutVars>
          <dgm:bulletEnabled val="1"/>
        </dgm:presLayoutVars>
      </dgm:prSet>
      <dgm:spPr/>
      <dgm:t>
        <a:bodyPr/>
        <a:lstStyle/>
        <a:p>
          <a:endParaRPr lang="en-US"/>
        </a:p>
      </dgm:t>
    </dgm:pt>
  </dgm:ptLst>
  <dgm:cxnLst>
    <dgm:cxn modelId="{F5DAAC38-AD68-ED49-8C60-B2971788D356}" srcId="{552198C7-F6DD-2848-9741-6569C890B4BE}" destId="{344692E9-AEC0-EC4C-B761-98609544F5B4}" srcOrd="0" destOrd="0" parTransId="{F3D5268C-3330-1247-9BA2-0653ACD8878C}" sibTransId="{36DFBC17-C03A-F44B-8B42-57EBA1891AF9}"/>
    <dgm:cxn modelId="{8D668D0E-6575-DA4B-A593-8E3CA481D515}" type="presOf" srcId="{BDF45530-6EBF-9745-A38A-365E3A2399F1}" destId="{CD6EA67D-17AF-4A4C-A464-992CDDEA80C1}" srcOrd="0" destOrd="0" presId="urn:microsoft.com/office/officeart/2005/8/layout/hList1"/>
    <dgm:cxn modelId="{D6DA19A0-30BF-5F4B-9D64-042837709AF8}" srcId="{2B417023-1C1A-1D45-A8B6-6C2FB105ED11}" destId="{95430455-0CAD-624A-B724-A060B0105C96}" srcOrd="2" destOrd="0" parTransId="{98E0CC91-4A07-F54D-8739-B5EF6A0533AD}" sibTransId="{C1E4386F-1D52-3F48-A389-8FC5B6F8E051}"/>
    <dgm:cxn modelId="{73573AB1-B102-6743-8EE4-B40379D81ADE}" type="presOf" srcId="{2B417023-1C1A-1D45-A8B6-6C2FB105ED11}" destId="{F4B79925-100A-CF4E-BD24-D0E6F92B80F7}" srcOrd="0" destOrd="0" presId="urn:microsoft.com/office/officeart/2005/8/layout/hList1"/>
    <dgm:cxn modelId="{7A899A69-EB25-CE49-99BE-62000B75ED07}" srcId="{1761271F-68A0-914F-9E9E-E08E2508A20D}" destId="{8063D437-D678-5C49-99E8-47F8ED23D0BA}" srcOrd="0" destOrd="0" parTransId="{880F6ABF-6586-624B-A7DC-D0EB3915A3E3}" sibTransId="{B8B6EBA0-B8FE-3E4D-BF61-6191B3E5C0FB}"/>
    <dgm:cxn modelId="{B52EBF1A-026A-0E44-B775-3731101E87B4}" type="presOf" srcId="{5B0D8750-3B07-7840-BE5D-7101EB5409DA}" destId="{B587B80E-4219-744F-9270-997AE81DC7CA}" srcOrd="0" destOrd="0" presId="urn:microsoft.com/office/officeart/2005/8/layout/hList1"/>
    <dgm:cxn modelId="{1C0D6BE6-AFA4-B146-BDB4-71EDE32827D0}" srcId="{2B417023-1C1A-1D45-A8B6-6C2FB105ED11}" destId="{5B0D8750-3B07-7840-BE5D-7101EB5409DA}" srcOrd="4" destOrd="0" parTransId="{70C6FF06-2B73-9D4E-810A-B70FB939826A}" sibTransId="{D46E2E42-1529-A047-AA0B-F6BF66BF43A9}"/>
    <dgm:cxn modelId="{F9C9C9E8-D82B-2244-BCB0-B6A4F08865A0}" srcId="{BDF45530-6EBF-9745-A38A-365E3A2399F1}" destId="{41197C26-054B-E840-BC21-564882D492E1}" srcOrd="0" destOrd="0" parTransId="{00F9E6E3-A4FB-6C4F-AEF1-B6E88E012017}" sibTransId="{192E6933-569E-0346-BACB-E1C7979C4326}"/>
    <dgm:cxn modelId="{E7B63123-64E4-6549-86B1-48CE698F3007}" srcId="{2B417023-1C1A-1D45-A8B6-6C2FB105ED11}" destId="{552198C7-F6DD-2848-9741-6569C890B4BE}" srcOrd="0" destOrd="0" parTransId="{772D9226-358A-1E40-8CE7-5B03469FF8A9}" sibTransId="{8CA51606-B463-9849-81E2-B14119FEE0D7}"/>
    <dgm:cxn modelId="{00E6D960-EF20-BF47-851F-B8FCD9CA15BE}" type="presOf" srcId="{8BED98DE-C403-B143-9205-1F44B8AF3BD4}" destId="{7159B4C3-A1AF-464C-A5A5-F7955EDDD7B0}" srcOrd="0" destOrd="0" presId="urn:microsoft.com/office/officeart/2005/8/layout/hList1"/>
    <dgm:cxn modelId="{D5BC0B89-9945-6A4C-ACFF-2F0515919DD9}" type="presOf" srcId="{8063D437-D678-5C49-99E8-47F8ED23D0BA}" destId="{76339CA8-E66D-2145-AEDE-EA91D394F3BB}" srcOrd="0" destOrd="0" presId="urn:microsoft.com/office/officeart/2005/8/layout/hList1"/>
    <dgm:cxn modelId="{52D2CDFB-895F-DB47-AB9E-9BEA95A92BCE}" srcId="{95430455-0CAD-624A-B724-A060B0105C96}" destId="{8BED98DE-C403-B143-9205-1F44B8AF3BD4}" srcOrd="0" destOrd="0" parTransId="{E6B38A98-6C9D-A448-ABAA-F42EEF679AA5}" sibTransId="{58DD48B3-9D7C-9942-829C-01AAC5B91B2A}"/>
    <dgm:cxn modelId="{BBE948DC-5420-214C-A249-5DDE0B8AFB10}" srcId="{2B417023-1C1A-1D45-A8B6-6C2FB105ED11}" destId="{1761271F-68A0-914F-9E9E-E08E2508A20D}" srcOrd="3" destOrd="0" parTransId="{406A4219-E860-9947-BAD9-4F56AD058D44}" sibTransId="{13D22358-5571-B74B-928A-83714736CFF8}"/>
    <dgm:cxn modelId="{849B3C19-B66E-9A4C-AD9D-6182B870B7E8}" type="presOf" srcId="{41197C26-054B-E840-BC21-564882D492E1}" destId="{BE88392A-D373-1943-BD6D-60C44BB2BBB7}" srcOrd="0" destOrd="0" presId="urn:microsoft.com/office/officeart/2005/8/layout/hList1"/>
    <dgm:cxn modelId="{FA9A1626-23BC-6F45-942C-A1D16B38E5B9}" type="presOf" srcId="{F9752EAE-13C9-1E41-A725-5C5BB1E199B0}" destId="{055FE925-3EA4-6742-9FB3-3F0ABBCB83D1}" srcOrd="0" destOrd="0" presId="urn:microsoft.com/office/officeart/2005/8/layout/hList1"/>
    <dgm:cxn modelId="{AB938D67-5D82-C24D-8C08-45F0629C7C61}" type="presOf" srcId="{344692E9-AEC0-EC4C-B761-98609544F5B4}" destId="{73B37312-013B-7A4C-A9B3-63551A9E04A6}" srcOrd="0" destOrd="0" presId="urn:microsoft.com/office/officeart/2005/8/layout/hList1"/>
    <dgm:cxn modelId="{FAD68519-863E-004A-83AF-A89AC31E9543}" type="presOf" srcId="{95430455-0CAD-624A-B724-A060B0105C96}" destId="{2C42A32B-C34E-224F-A9D2-8FEAB7628B3A}" srcOrd="0" destOrd="0" presId="urn:microsoft.com/office/officeart/2005/8/layout/hList1"/>
    <dgm:cxn modelId="{97CB616E-FAB1-9D40-8ACA-6C1F63DDF76B}" srcId="{5B0D8750-3B07-7840-BE5D-7101EB5409DA}" destId="{F9752EAE-13C9-1E41-A725-5C5BB1E199B0}" srcOrd="0" destOrd="0" parTransId="{DC82F94F-F10E-CC4A-8EF7-9CDA3C73A299}" sibTransId="{5BE62BC9-90E2-DD43-871A-86DD2CFD69E8}"/>
    <dgm:cxn modelId="{C4291495-40AA-C242-B350-850548F2C279}" srcId="{2B417023-1C1A-1D45-A8B6-6C2FB105ED11}" destId="{BDF45530-6EBF-9745-A38A-365E3A2399F1}" srcOrd="1" destOrd="0" parTransId="{F9389DD8-3B0A-E845-8369-050D929B715B}" sibTransId="{BD70B882-308B-324F-893F-3A04EBAF2E6C}"/>
    <dgm:cxn modelId="{90B824E1-5172-4149-8D9D-1C8B0222A291}" type="presOf" srcId="{1761271F-68A0-914F-9E9E-E08E2508A20D}" destId="{4E3827D5-29C4-BA44-9034-00BA7213590B}" srcOrd="0" destOrd="0" presId="urn:microsoft.com/office/officeart/2005/8/layout/hList1"/>
    <dgm:cxn modelId="{9DFB1B2E-6A07-5243-97AF-278307F95246}" type="presOf" srcId="{552198C7-F6DD-2848-9741-6569C890B4BE}" destId="{AF9F9E5B-A7A3-FC4A-B4D4-8F3D4283CAC1}" srcOrd="0" destOrd="0" presId="urn:microsoft.com/office/officeart/2005/8/layout/hList1"/>
    <dgm:cxn modelId="{D92E4B8B-31B7-374E-8C69-A5720BC9A70A}" type="presParOf" srcId="{F4B79925-100A-CF4E-BD24-D0E6F92B80F7}" destId="{82BD068D-2DC0-CB40-8E3A-70F9C89C8CC9}" srcOrd="0" destOrd="0" presId="urn:microsoft.com/office/officeart/2005/8/layout/hList1"/>
    <dgm:cxn modelId="{4FE820A0-7C28-3C41-B01A-83ABBE22E0E6}" type="presParOf" srcId="{82BD068D-2DC0-CB40-8E3A-70F9C89C8CC9}" destId="{AF9F9E5B-A7A3-FC4A-B4D4-8F3D4283CAC1}" srcOrd="0" destOrd="0" presId="urn:microsoft.com/office/officeart/2005/8/layout/hList1"/>
    <dgm:cxn modelId="{7EF4D351-303C-FC41-B066-234F1E6DC6C6}" type="presParOf" srcId="{82BD068D-2DC0-CB40-8E3A-70F9C89C8CC9}" destId="{73B37312-013B-7A4C-A9B3-63551A9E04A6}" srcOrd="1" destOrd="0" presId="urn:microsoft.com/office/officeart/2005/8/layout/hList1"/>
    <dgm:cxn modelId="{05CC543D-C518-7D4D-AFAB-AC01F73D6802}" type="presParOf" srcId="{F4B79925-100A-CF4E-BD24-D0E6F92B80F7}" destId="{AAFDACBD-DF58-0043-9A44-79AF7EBBC4D8}" srcOrd="1" destOrd="0" presId="urn:microsoft.com/office/officeart/2005/8/layout/hList1"/>
    <dgm:cxn modelId="{1F70D5DC-757F-444A-8999-12388CB397B3}" type="presParOf" srcId="{F4B79925-100A-CF4E-BD24-D0E6F92B80F7}" destId="{CB20C03B-AD81-F641-AB08-85AA366E0E36}" srcOrd="2" destOrd="0" presId="urn:microsoft.com/office/officeart/2005/8/layout/hList1"/>
    <dgm:cxn modelId="{2FFB26BD-9281-F541-9394-F944791E347B}" type="presParOf" srcId="{CB20C03B-AD81-F641-AB08-85AA366E0E36}" destId="{CD6EA67D-17AF-4A4C-A464-992CDDEA80C1}" srcOrd="0" destOrd="0" presId="urn:microsoft.com/office/officeart/2005/8/layout/hList1"/>
    <dgm:cxn modelId="{6318D27B-F5E4-8541-B665-FC94A4E6843B}" type="presParOf" srcId="{CB20C03B-AD81-F641-AB08-85AA366E0E36}" destId="{BE88392A-D373-1943-BD6D-60C44BB2BBB7}" srcOrd="1" destOrd="0" presId="urn:microsoft.com/office/officeart/2005/8/layout/hList1"/>
    <dgm:cxn modelId="{CB110789-D168-3B48-B370-32EAF8EAD4F9}" type="presParOf" srcId="{F4B79925-100A-CF4E-BD24-D0E6F92B80F7}" destId="{BD1F60FF-89B5-DA44-ADF9-66F905BF88C7}" srcOrd="3" destOrd="0" presId="urn:microsoft.com/office/officeart/2005/8/layout/hList1"/>
    <dgm:cxn modelId="{661A5345-67DE-094E-8493-DCE16C9622FC}" type="presParOf" srcId="{F4B79925-100A-CF4E-BD24-D0E6F92B80F7}" destId="{41F6C281-D912-0845-AF01-5D56E466E67E}" srcOrd="4" destOrd="0" presId="urn:microsoft.com/office/officeart/2005/8/layout/hList1"/>
    <dgm:cxn modelId="{15A8B9D9-E83F-2D4D-B0E0-345AC5FFCAD7}" type="presParOf" srcId="{41F6C281-D912-0845-AF01-5D56E466E67E}" destId="{2C42A32B-C34E-224F-A9D2-8FEAB7628B3A}" srcOrd="0" destOrd="0" presId="urn:microsoft.com/office/officeart/2005/8/layout/hList1"/>
    <dgm:cxn modelId="{D7A0A88E-A0BB-8144-BB7D-B22078732D8F}" type="presParOf" srcId="{41F6C281-D912-0845-AF01-5D56E466E67E}" destId="{7159B4C3-A1AF-464C-A5A5-F7955EDDD7B0}" srcOrd="1" destOrd="0" presId="urn:microsoft.com/office/officeart/2005/8/layout/hList1"/>
    <dgm:cxn modelId="{A3F83084-4840-0F4E-BD29-AE6E74C4017C}" type="presParOf" srcId="{F4B79925-100A-CF4E-BD24-D0E6F92B80F7}" destId="{F1E95360-F17F-5742-B8DD-3A040E331D59}" srcOrd="5" destOrd="0" presId="urn:microsoft.com/office/officeart/2005/8/layout/hList1"/>
    <dgm:cxn modelId="{C121CF5B-874D-084E-AC1E-1675109490C2}" type="presParOf" srcId="{F4B79925-100A-CF4E-BD24-D0E6F92B80F7}" destId="{4F9BE4D2-B3AB-1D42-84BA-9FB8F1AC12FD}" srcOrd="6" destOrd="0" presId="urn:microsoft.com/office/officeart/2005/8/layout/hList1"/>
    <dgm:cxn modelId="{F811BE96-8FC3-2742-A378-6B99955DFE74}" type="presParOf" srcId="{4F9BE4D2-B3AB-1D42-84BA-9FB8F1AC12FD}" destId="{4E3827D5-29C4-BA44-9034-00BA7213590B}" srcOrd="0" destOrd="0" presId="urn:microsoft.com/office/officeart/2005/8/layout/hList1"/>
    <dgm:cxn modelId="{01D2E3B7-604E-FE47-857A-B1B36F735A0C}" type="presParOf" srcId="{4F9BE4D2-B3AB-1D42-84BA-9FB8F1AC12FD}" destId="{76339CA8-E66D-2145-AEDE-EA91D394F3BB}" srcOrd="1" destOrd="0" presId="urn:microsoft.com/office/officeart/2005/8/layout/hList1"/>
    <dgm:cxn modelId="{D4214D68-4933-B94B-B3E8-CCE7A437D251}" type="presParOf" srcId="{F4B79925-100A-CF4E-BD24-D0E6F92B80F7}" destId="{E48DE239-9FFE-7C44-AF69-446F4B3F3020}" srcOrd="7" destOrd="0" presId="urn:microsoft.com/office/officeart/2005/8/layout/hList1"/>
    <dgm:cxn modelId="{24FA919C-F1EF-2E4F-8635-1F411A39DB81}" type="presParOf" srcId="{F4B79925-100A-CF4E-BD24-D0E6F92B80F7}" destId="{8BF25089-0B5F-F649-8D57-3E4C2E51A05D}" srcOrd="8" destOrd="0" presId="urn:microsoft.com/office/officeart/2005/8/layout/hList1"/>
    <dgm:cxn modelId="{E2322A2C-7BAC-6E42-9288-BC384FFBAD7C}" type="presParOf" srcId="{8BF25089-0B5F-F649-8D57-3E4C2E51A05D}" destId="{B587B80E-4219-744F-9270-997AE81DC7CA}" srcOrd="0" destOrd="0" presId="urn:microsoft.com/office/officeart/2005/8/layout/hList1"/>
    <dgm:cxn modelId="{B2FFE020-470B-5740-8EA8-7E6B542B1DBD}" type="presParOf" srcId="{8BF25089-0B5F-F649-8D57-3E4C2E51A05D}" destId="{055FE925-3EA4-6742-9FB3-3F0ABBCB83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A7E162-6B08-9E4F-9577-84EFAB950EF4}" type="doc">
      <dgm:prSet loTypeId="urn:microsoft.com/office/officeart/2005/8/layout/process1" loCatId="list" qsTypeId="urn:microsoft.com/office/officeart/2005/8/quickstyle/simple4" qsCatId="simple" csTypeId="urn:microsoft.com/office/officeart/2005/8/colors/accent1_2" csCatId="accent1" phldr="1"/>
      <dgm:spPr/>
      <dgm:t>
        <a:bodyPr/>
        <a:lstStyle/>
        <a:p>
          <a:endParaRPr lang="en-US"/>
        </a:p>
      </dgm:t>
    </dgm:pt>
    <dgm:pt modelId="{CD84A8F7-2DF0-3049-BAE8-39830E2012BF}">
      <dgm:prSet phldrT="[Text]" custT="1"/>
      <dgm:spPr/>
      <dgm:t>
        <a:bodyPr/>
        <a:lstStyle/>
        <a:p>
          <a:pPr rtl="0"/>
          <a:r>
            <a:rPr lang="en-US" sz="1400" dirty="0" smtClean="0"/>
            <a:t>Step One: Articulate a Cognizable Group. In order to have a cognizable group the group must:</a:t>
          </a:r>
          <a:endParaRPr lang="en-US" sz="1400" dirty="0"/>
        </a:p>
      </dgm:t>
    </dgm:pt>
    <dgm:pt modelId="{C4D91C03-8497-BC49-9A8E-87D88BA8BFE4}" type="parTrans" cxnId="{4B6840B7-018B-2047-8862-2CCF1B232866}">
      <dgm:prSet/>
      <dgm:spPr/>
      <dgm:t>
        <a:bodyPr/>
        <a:lstStyle/>
        <a:p>
          <a:endParaRPr lang="en-US"/>
        </a:p>
      </dgm:t>
    </dgm:pt>
    <dgm:pt modelId="{9AD2FCE9-92B5-DB42-8E33-879C195639FB}" type="sibTrans" cxnId="{4B6840B7-018B-2047-8862-2CCF1B232866}">
      <dgm:prSet/>
      <dgm:spPr/>
      <dgm:t>
        <a:bodyPr/>
        <a:lstStyle/>
        <a:p>
          <a:endParaRPr lang="en-US"/>
        </a:p>
      </dgm:t>
    </dgm:pt>
    <dgm:pt modelId="{0BBB2958-A0B9-FE46-A8BF-38374EA7B38C}">
      <dgm:prSet custT="1"/>
      <dgm:spPr/>
      <dgm:t>
        <a:bodyPr/>
        <a:lstStyle/>
        <a:p>
          <a:pPr rtl="0"/>
          <a:r>
            <a:rPr lang="en-US" sz="1400" dirty="0" smtClean="0"/>
            <a:t>Composed of members who share common, innate characteristic, immutable or fundamental to their identity (</a:t>
          </a:r>
          <a:r>
            <a:rPr lang="en-US" sz="1400" i="1" dirty="0" smtClean="0"/>
            <a:t>Matter of Acosta</a:t>
          </a:r>
          <a:r>
            <a:rPr lang="en-US" sz="1400" dirty="0" smtClean="0"/>
            <a:t>)</a:t>
          </a:r>
          <a:endParaRPr lang="en-US" sz="1400" dirty="0"/>
        </a:p>
      </dgm:t>
    </dgm:pt>
    <dgm:pt modelId="{86774CA9-406C-9749-AF5E-91272AC2CE17}" type="parTrans" cxnId="{3180150A-EF85-664D-BE58-1C06AA5C29D1}">
      <dgm:prSet/>
      <dgm:spPr/>
      <dgm:t>
        <a:bodyPr/>
        <a:lstStyle/>
        <a:p>
          <a:endParaRPr lang="en-US"/>
        </a:p>
      </dgm:t>
    </dgm:pt>
    <dgm:pt modelId="{7A8BFF53-0318-274E-AFC5-8C8F13618517}" type="sibTrans" cxnId="{3180150A-EF85-664D-BE58-1C06AA5C29D1}">
      <dgm:prSet/>
      <dgm:spPr/>
      <dgm:t>
        <a:bodyPr/>
        <a:lstStyle/>
        <a:p>
          <a:endParaRPr lang="en-US"/>
        </a:p>
      </dgm:t>
    </dgm:pt>
    <dgm:pt modelId="{00286574-1578-9047-9B82-8DE9FC5AD8A1}">
      <dgm:prSet custT="1"/>
      <dgm:spPr/>
      <dgm:t>
        <a:bodyPr/>
        <a:lstStyle/>
        <a:p>
          <a:pPr rtl="0"/>
          <a:r>
            <a:rPr lang="en-US" sz="1400" dirty="0" smtClean="0"/>
            <a:t>For LGBTQI: Start with Sexual Orientation (makes the group much stronger):</a:t>
          </a:r>
          <a:endParaRPr lang="en-US" sz="1400" dirty="0"/>
        </a:p>
      </dgm:t>
    </dgm:pt>
    <dgm:pt modelId="{571F6CE0-C76A-0142-8882-35CC0FDCD169}" type="parTrans" cxnId="{7B9283D4-F054-6F4E-A449-115E6B16AFDC}">
      <dgm:prSet/>
      <dgm:spPr/>
      <dgm:t>
        <a:bodyPr/>
        <a:lstStyle/>
        <a:p>
          <a:endParaRPr lang="en-US"/>
        </a:p>
      </dgm:t>
    </dgm:pt>
    <dgm:pt modelId="{A297DBE1-7D6C-534B-9426-62B8BE42E033}" type="sibTrans" cxnId="{7B9283D4-F054-6F4E-A449-115E6B16AFDC}">
      <dgm:prSet/>
      <dgm:spPr/>
      <dgm:t>
        <a:bodyPr/>
        <a:lstStyle/>
        <a:p>
          <a:endParaRPr lang="en-US"/>
        </a:p>
      </dgm:t>
    </dgm:pt>
    <dgm:pt modelId="{FC768304-63B5-934A-A883-0E9F4783C0F6}">
      <dgm:prSet custT="1"/>
      <dgm:spPr/>
      <dgm:t>
        <a:bodyPr/>
        <a:lstStyle/>
        <a:p>
          <a:pPr rtl="0"/>
          <a:r>
            <a:rPr lang="en-US" sz="1400" dirty="0" smtClean="0"/>
            <a:t>For example</a:t>
          </a:r>
          <a:r>
            <a:rPr lang="en-US" sz="1400" smtClean="0"/>
            <a:t>, HOMOSEXUAL </a:t>
          </a:r>
          <a:r>
            <a:rPr lang="en-US" sz="1400" dirty="0" smtClean="0"/>
            <a:t>(Immutable and Fundamental)</a:t>
          </a:r>
          <a:endParaRPr lang="en-US" sz="1400" dirty="0"/>
        </a:p>
      </dgm:t>
    </dgm:pt>
    <dgm:pt modelId="{37A52F6B-D1A8-9B4A-BEEC-F047456F6E91}" type="parTrans" cxnId="{949EBA31-1785-7E4D-A8C7-7DF912D4C2D7}">
      <dgm:prSet/>
      <dgm:spPr/>
      <dgm:t>
        <a:bodyPr/>
        <a:lstStyle/>
        <a:p>
          <a:endParaRPr lang="en-US"/>
        </a:p>
      </dgm:t>
    </dgm:pt>
    <dgm:pt modelId="{A152D40F-FF4A-D64F-82A2-452A58FE9BF7}" type="sibTrans" cxnId="{949EBA31-1785-7E4D-A8C7-7DF912D4C2D7}">
      <dgm:prSet/>
      <dgm:spPr/>
      <dgm:t>
        <a:bodyPr/>
        <a:lstStyle/>
        <a:p>
          <a:endParaRPr lang="en-US"/>
        </a:p>
      </dgm:t>
    </dgm:pt>
    <dgm:pt modelId="{20E29E79-0B3C-C545-8D17-E83EB198A58C}">
      <dgm:prSet custT="1"/>
      <dgm:spPr/>
      <dgm:t>
        <a:bodyPr/>
        <a:lstStyle/>
        <a:p>
          <a:pPr rtl="0"/>
          <a:r>
            <a:rPr lang="en-US" sz="1400" dirty="0" smtClean="0"/>
            <a:t>Follow with visible characteristic (ocular not required, </a:t>
          </a:r>
          <a:r>
            <a:rPr lang="en-US" sz="1400" i="1" dirty="0" smtClean="0"/>
            <a:t>Matter of M-E-V-G-</a:t>
          </a:r>
          <a:r>
            <a:rPr lang="en-US" sz="1400" dirty="0" smtClean="0"/>
            <a:t>) such as Gender Expression or Gender Transition:</a:t>
          </a:r>
          <a:endParaRPr lang="en-US" sz="1400" dirty="0"/>
        </a:p>
      </dgm:t>
    </dgm:pt>
    <dgm:pt modelId="{01C99148-6F56-4E48-A29C-DFFCC1AE3FBE}" type="parTrans" cxnId="{0DA5A797-98AA-9940-95E0-749430464F06}">
      <dgm:prSet/>
      <dgm:spPr/>
      <dgm:t>
        <a:bodyPr/>
        <a:lstStyle/>
        <a:p>
          <a:endParaRPr lang="en-US"/>
        </a:p>
      </dgm:t>
    </dgm:pt>
    <dgm:pt modelId="{2175A491-FF4E-B746-8650-C1A1B7E42FF1}" type="sibTrans" cxnId="{0DA5A797-98AA-9940-95E0-749430464F06}">
      <dgm:prSet/>
      <dgm:spPr/>
      <dgm:t>
        <a:bodyPr/>
        <a:lstStyle/>
        <a:p>
          <a:endParaRPr lang="en-US"/>
        </a:p>
      </dgm:t>
    </dgm:pt>
    <dgm:pt modelId="{08D6CF76-46D5-3947-B0FA-9BEA0C5CF550}">
      <dgm:prSet custT="1"/>
      <dgm:spPr/>
      <dgm:t>
        <a:bodyPr/>
        <a:lstStyle/>
        <a:p>
          <a:pPr rtl="0"/>
          <a:r>
            <a:rPr lang="en-US" sz="1400" dirty="0" smtClean="0"/>
            <a:t>Defined with particularity and social visibility (</a:t>
          </a:r>
          <a:r>
            <a:rPr lang="en-US" sz="1400" i="1" dirty="0" smtClean="0"/>
            <a:t>Matter of S-E-G-</a:t>
          </a:r>
          <a:r>
            <a:rPr lang="en-US" sz="1400" dirty="0" smtClean="0"/>
            <a:t>, 24 I&amp;N Dec. 579, 584-88 (BIA 2008); </a:t>
          </a:r>
          <a:r>
            <a:rPr lang="en-US" sz="1400" i="1" dirty="0" smtClean="0"/>
            <a:t>Matter of M-E-V-G-</a:t>
          </a:r>
          <a:r>
            <a:rPr lang="en-US" sz="1400" dirty="0" smtClean="0"/>
            <a:t>, 26 I&amp;N Dec. 227, 239 (BIA 2014)</a:t>
          </a:r>
          <a:endParaRPr lang="en-US" sz="1400" dirty="0"/>
        </a:p>
      </dgm:t>
    </dgm:pt>
    <dgm:pt modelId="{5349C631-D330-1F49-81CC-E2EA2AD0B15F}" type="parTrans" cxnId="{BB6FCF10-A54C-8944-9C0A-56208F6B5A6D}">
      <dgm:prSet/>
      <dgm:spPr/>
      <dgm:t>
        <a:bodyPr/>
        <a:lstStyle/>
        <a:p>
          <a:endParaRPr lang="en-US"/>
        </a:p>
      </dgm:t>
    </dgm:pt>
    <dgm:pt modelId="{EC715DB9-E5A5-BD45-88A4-A637A9359535}" type="sibTrans" cxnId="{BB6FCF10-A54C-8944-9C0A-56208F6B5A6D}">
      <dgm:prSet/>
      <dgm:spPr/>
      <dgm:t>
        <a:bodyPr/>
        <a:lstStyle/>
        <a:p>
          <a:endParaRPr lang="en-US"/>
        </a:p>
      </dgm:t>
    </dgm:pt>
    <dgm:pt modelId="{8D6D86BA-3838-D947-B094-A86E331048A8}" type="pres">
      <dgm:prSet presAssocID="{B3A7E162-6B08-9E4F-9577-84EFAB950EF4}" presName="Name0" presStyleCnt="0">
        <dgm:presLayoutVars>
          <dgm:dir/>
          <dgm:resizeHandles val="exact"/>
        </dgm:presLayoutVars>
      </dgm:prSet>
      <dgm:spPr/>
      <dgm:t>
        <a:bodyPr/>
        <a:lstStyle/>
        <a:p>
          <a:endParaRPr lang="en-US"/>
        </a:p>
      </dgm:t>
    </dgm:pt>
    <dgm:pt modelId="{4BC9ED1C-5740-4C4C-9BAA-F7F3FAF6E6EE}" type="pres">
      <dgm:prSet presAssocID="{CD84A8F7-2DF0-3049-BAE8-39830E2012BF}" presName="node" presStyleLbl="node1" presStyleIdx="0" presStyleCnt="6">
        <dgm:presLayoutVars>
          <dgm:bulletEnabled val="1"/>
        </dgm:presLayoutVars>
      </dgm:prSet>
      <dgm:spPr/>
      <dgm:t>
        <a:bodyPr/>
        <a:lstStyle/>
        <a:p>
          <a:endParaRPr lang="en-US"/>
        </a:p>
      </dgm:t>
    </dgm:pt>
    <dgm:pt modelId="{55411D41-8E66-D346-8C2F-9B075E593B65}" type="pres">
      <dgm:prSet presAssocID="{9AD2FCE9-92B5-DB42-8E33-879C195639FB}" presName="sibTrans" presStyleLbl="sibTrans2D1" presStyleIdx="0" presStyleCnt="5"/>
      <dgm:spPr/>
      <dgm:t>
        <a:bodyPr/>
        <a:lstStyle/>
        <a:p>
          <a:endParaRPr lang="en-US"/>
        </a:p>
      </dgm:t>
    </dgm:pt>
    <dgm:pt modelId="{680593AB-79F6-4240-AABF-FD2541777C1A}" type="pres">
      <dgm:prSet presAssocID="{9AD2FCE9-92B5-DB42-8E33-879C195639FB}" presName="connectorText" presStyleLbl="sibTrans2D1" presStyleIdx="0" presStyleCnt="5"/>
      <dgm:spPr/>
      <dgm:t>
        <a:bodyPr/>
        <a:lstStyle/>
        <a:p>
          <a:endParaRPr lang="en-US"/>
        </a:p>
      </dgm:t>
    </dgm:pt>
    <dgm:pt modelId="{F3DA105C-F50D-F348-8CE2-B7FD22EF24C3}" type="pres">
      <dgm:prSet presAssocID="{0BBB2958-A0B9-FE46-A8BF-38374EA7B38C}" presName="node" presStyleLbl="node1" presStyleIdx="1" presStyleCnt="6">
        <dgm:presLayoutVars>
          <dgm:bulletEnabled val="1"/>
        </dgm:presLayoutVars>
      </dgm:prSet>
      <dgm:spPr/>
      <dgm:t>
        <a:bodyPr/>
        <a:lstStyle/>
        <a:p>
          <a:endParaRPr lang="en-US"/>
        </a:p>
      </dgm:t>
    </dgm:pt>
    <dgm:pt modelId="{FF3CD481-7AC9-1549-8762-7F305FE6371A}" type="pres">
      <dgm:prSet presAssocID="{7A8BFF53-0318-274E-AFC5-8C8F13618517}" presName="sibTrans" presStyleLbl="sibTrans2D1" presStyleIdx="1" presStyleCnt="5"/>
      <dgm:spPr/>
      <dgm:t>
        <a:bodyPr/>
        <a:lstStyle/>
        <a:p>
          <a:endParaRPr lang="en-US"/>
        </a:p>
      </dgm:t>
    </dgm:pt>
    <dgm:pt modelId="{40F76C15-C9E3-8A4D-8E6B-07EB99DB91FB}" type="pres">
      <dgm:prSet presAssocID="{7A8BFF53-0318-274E-AFC5-8C8F13618517}" presName="connectorText" presStyleLbl="sibTrans2D1" presStyleIdx="1" presStyleCnt="5"/>
      <dgm:spPr/>
      <dgm:t>
        <a:bodyPr/>
        <a:lstStyle/>
        <a:p>
          <a:endParaRPr lang="en-US"/>
        </a:p>
      </dgm:t>
    </dgm:pt>
    <dgm:pt modelId="{FF2B8213-1559-FB4D-B16B-6AEB968E937A}" type="pres">
      <dgm:prSet presAssocID="{08D6CF76-46D5-3947-B0FA-9BEA0C5CF550}" presName="node" presStyleLbl="node1" presStyleIdx="2" presStyleCnt="6">
        <dgm:presLayoutVars>
          <dgm:bulletEnabled val="1"/>
        </dgm:presLayoutVars>
      </dgm:prSet>
      <dgm:spPr/>
      <dgm:t>
        <a:bodyPr/>
        <a:lstStyle/>
        <a:p>
          <a:endParaRPr lang="en-US"/>
        </a:p>
      </dgm:t>
    </dgm:pt>
    <dgm:pt modelId="{2D21B0C3-D19C-1049-8513-166CB061F8A9}" type="pres">
      <dgm:prSet presAssocID="{EC715DB9-E5A5-BD45-88A4-A637A9359535}" presName="sibTrans" presStyleLbl="sibTrans2D1" presStyleIdx="2" presStyleCnt="5"/>
      <dgm:spPr/>
      <dgm:t>
        <a:bodyPr/>
        <a:lstStyle/>
        <a:p>
          <a:endParaRPr lang="en-US"/>
        </a:p>
      </dgm:t>
    </dgm:pt>
    <dgm:pt modelId="{090A9750-38E9-9644-874F-4B9D0E3F6297}" type="pres">
      <dgm:prSet presAssocID="{EC715DB9-E5A5-BD45-88A4-A637A9359535}" presName="connectorText" presStyleLbl="sibTrans2D1" presStyleIdx="2" presStyleCnt="5"/>
      <dgm:spPr/>
      <dgm:t>
        <a:bodyPr/>
        <a:lstStyle/>
        <a:p>
          <a:endParaRPr lang="en-US"/>
        </a:p>
      </dgm:t>
    </dgm:pt>
    <dgm:pt modelId="{D884F8BF-1817-014D-B368-FE16847EB678}" type="pres">
      <dgm:prSet presAssocID="{00286574-1578-9047-9B82-8DE9FC5AD8A1}" presName="node" presStyleLbl="node1" presStyleIdx="3" presStyleCnt="6">
        <dgm:presLayoutVars>
          <dgm:bulletEnabled val="1"/>
        </dgm:presLayoutVars>
      </dgm:prSet>
      <dgm:spPr/>
      <dgm:t>
        <a:bodyPr/>
        <a:lstStyle/>
        <a:p>
          <a:endParaRPr lang="en-US"/>
        </a:p>
      </dgm:t>
    </dgm:pt>
    <dgm:pt modelId="{77340DBE-91D0-3D45-BB06-A015E6AE2318}" type="pres">
      <dgm:prSet presAssocID="{A297DBE1-7D6C-534B-9426-62B8BE42E033}" presName="sibTrans" presStyleLbl="sibTrans2D1" presStyleIdx="3" presStyleCnt="5"/>
      <dgm:spPr/>
      <dgm:t>
        <a:bodyPr/>
        <a:lstStyle/>
        <a:p>
          <a:endParaRPr lang="en-US"/>
        </a:p>
      </dgm:t>
    </dgm:pt>
    <dgm:pt modelId="{27B98CE0-B01C-984F-A47D-FCA06E57F38A}" type="pres">
      <dgm:prSet presAssocID="{A297DBE1-7D6C-534B-9426-62B8BE42E033}" presName="connectorText" presStyleLbl="sibTrans2D1" presStyleIdx="3" presStyleCnt="5"/>
      <dgm:spPr/>
      <dgm:t>
        <a:bodyPr/>
        <a:lstStyle/>
        <a:p>
          <a:endParaRPr lang="en-US"/>
        </a:p>
      </dgm:t>
    </dgm:pt>
    <dgm:pt modelId="{692F8C21-155B-BD4A-9B9D-1391F7C08902}" type="pres">
      <dgm:prSet presAssocID="{FC768304-63B5-934A-A883-0E9F4783C0F6}" presName="node" presStyleLbl="node1" presStyleIdx="4" presStyleCnt="6">
        <dgm:presLayoutVars>
          <dgm:bulletEnabled val="1"/>
        </dgm:presLayoutVars>
      </dgm:prSet>
      <dgm:spPr/>
      <dgm:t>
        <a:bodyPr/>
        <a:lstStyle/>
        <a:p>
          <a:endParaRPr lang="en-US"/>
        </a:p>
      </dgm:t>
    </dgm:pt>
    <dgm:pt modelId="{72D456D2-16F1-2241-A1A5-EE47F575FDE3}" type="pres">
      <dgm:prSet presAssocID="{A152D40F-FF4A-D64F-82A2-452A58FE9BF7}" presName="sibTrans" presStyleLbl="sibTrans2D1" presStyleIdx="4" presStyleCnt="5"/>
      <dgm:spPr/>
      <dgm:t>
        <a:bodyPr/>
        <a:lstStyle/>
        <a:p>
          <a:endParaRPr lang="en-US"/>
        </a:p>
      </dgm:t>
    </dgm:pt>
    <dgm:pt modelId="{EFEEAB80-F476-E04D-93E1-7E45D1A33A55}" type="pres">
      <dgm:prSet presAssocID="{A152D40F-FF4A-D64F-82A2-452A58FE9BF7}" presName="connectorText" presStyleLbl="sibTrans2D1" presStyleIdx="4" presStyleCnt="5"/>
      <dgm:spPr/>
      <dgm:t>
        <a:bodyPr/>
        <a:lstStyle/>
        <a:p>
          <a:endParaRPr lang="en-US"/>
        </a:p>
      </dgm:t>
    </dgm:pt>
    <dgm:pt modelId="{9743092C-A7F4-244E-8701-F70613524BFE}" type="pres">
      <dgm:prSet presAssocID="{20E29E79-0B3C-C545-8D17-E83EB198A58C}" presName="node" presStyleLbl="node1" presStyleIdx="5" presStyleCnt="6">
        <dgm:presLayoutVars>
          <dgm:bulletEnabled val="1"/>
        </dgm:presLayoutVars>
      </dgm:prSet>
      <dgm:spPr/>
      <dgm:t>
        <a:bodyPr/>
        <a:lstStyle/>
        <a:p>
          <a:endParaRPr lang="en-US"/>
        </a:p>
      </dgm:t>
    </dgm:pt>
  </dgm:ptLst>
  <dgm:cxnLst>
    <dgm:cxn modelId="{4B6840B7-018B-2047-8862-2CCF1B232866}" srcId="{B3A7E162-6B08-9E4F-9577-84EFAB950EF4}" destId="{CD84A8F7-2DF0-3049-BAE8-39830E2012BF}" srcOrd="0" destOrd="0" parTransId="{C4D91C03-8497-BC49-9A8E-87D88BA8BFE4}" sibTransId="{9AD2FCE9-92B5-DB42-8E33-879C195639FB}"/>
    <dgm:cxn modelId="{89B7508B-8137-A74C-BA84-BB7E13931F97}" type="presOf" srcId="{FC768304-63B5-934A-A883-0E9F4783C0F6}" destId="{692F8C21-155B-BD4A-9B9D-1391F7C08902}" srcOrd="0" destOrd="0" presId="urn:microsoft.com/office/officeart/2005/8/layout/process1"/>
    <dgm:cxn modelId="{3180150A-EF85-664D-BE58-1C06AA5C29D1}" srcId="{B3A7E162-6B08-9E4F-9577-84EFAB950EF4}" destId="{0BBB2958-A0B9-FE46-A8BF-38374EA7B38C}" srcOrd="1" destOrd="0" parTransId="{86774CA9-406C-9749-AF5E-91272AC2CE17}" sibTransId="{7A8BFF53-0318-274E-AFC5-8C8F13618517}"/>
    <dgm:cxn modelId="{8F052581-B24A-F147-93BA-E129CE6A0983}" type="presOf" srcId="{A297DBE1-7D6C-534B-9426-62B8BE42E033}" destId="{27B98CE0-B01C-984F-A47D-FCA06E57F38A}" srcOrd="1" destOrd="0" presId="urn:microsoft.com/office/officeart/2005/8/layout/process1"/>
    <dgm:cxn modelId="{B66EA5ED-441A-9948-B4C9-0D99FD05F6DF}" type="presOf" srcId="{9AD2FCE9-92B5-DB42-8E33-879C195639FB}" destId="{55411D41-8E66-D346-8C2F-9B075E593B65}" srcOrd="0" destOrd="0" presId="urn:microsoft.com/office/officeart/2005/8/layout/process1"/>
    <dgm:cxn modelId="{E405644F-1274-9544-9832-E007C626A9C9}" type="presOf" srcId="{A152D40F-FF4A-D64F-82A2-452A58FE9BF7}" destId="{72D456D2-16F1-2241-A1A5-EE47F575FDE3}" srcOrd="0" destOrd="0" presId="urn:microsoft.com/office/officeart/2005/8/layout/process1"/>
    <dgm:cxn modelId="{68003380-76F8-B64C-A6CA-D061F40DE862}" type="presOf" srcId="{00286574-1578-9047-9B82-8DE9FC5AD8A1}" destId="{D884F8BF-1817-014D-B368-FE16847EB678}" srcOrd="0" destOrd="0" presId="urn:microsoft.com/office/officeart/2005/8/layout/process1"/>
    <dgm:cxn modelId="{BB6FCF10-A54C-8944-9C0A-56208F6B5A6D}" srcId="{B3A7E162-6B08-9E4F-9577-84EFAB950EF4}" destId="{08D6CF76-46D5-3947-B0FA-9BEA0C5CF550}" srcOrd="2" destOrd="0" parTransId="{5349C631-D330-1F49-81CC-E2EA2AD0B15F}" sibTransId="{EC715DB9-E5A5-BD45-88A4-A637A9359535}"/>
    <dgm:cxn modelId="{B86F6551-161F-364F-824B-FDFBC938B0E1}" type="presOf" srcId="{08D6CF76-46D5-3947-B0FA-9BEA0C5CF550}" destId="{FF2B8213-1559-FB4D-B16B-6AEB968E937A}" srcOrd="0" destOrd="0" presId="urn:microsoft.com/office/officeart/2005/8/layout/process1"/>
    <dgm:cxn modelId="{00342EF3-D43E-004C-855B-61FC26763BC6}" type="presOf" srcId="{A297DBE1-7D6C-534B-9426-62B8BE42E033}" destId="{77340DBE-91D0-3D45-BB06-A015E6AE2318}" srcOrd="0" destOrd="0" presId="urn:microsoft.com/office/officeart/2005/8/layout/process1"/>
    <dgm:cxn modelId="{7B9283D4-F054-6F4E-A449-115E6B16AFDC}" srcId="{B3A7E162-6B08-9E4F-9577-84EFAB950EF4}" destId="{00286574-1578-9047-9B82-8DE9FC5AD8A1}" srcOrd="3" destOrd="0" parTransId="{571F6CE0-C76A-0142-8882-35CC0FDCD169}" sibTransId="{A297DBE1-7D6C-534B-9426-62B8BE42E033}"/>
    <dgm:cxn modelId="{7A78F290-FE8D-CC42-B0E0-A30CDBB22082}" type="presOf" srcId="{0BBB2958-A0B9-FE46-A8BF-38374EA7B38C}" destId="{F3DA105C-F50D-F348-8CE2-B7FD22EF24C3}" srcOrd="0" destOrd="0" presId="urn:microsoft.com/office/officeart/2005/8/layout/process1"/>
    <dgm:cxn modelId="{2B3D87B5-B920-4C47-A3E1-0A9A4A8388EE}" type="presOf" srcId="{7A8BFF53-0318-274E-AFC5-8C8F13618517}" destId="{FF3CD481-7AC9-1549-8762-7F305FE6371A}" srcOrd="0" destOrd="0" presId="urn:microsoft.com/office/officeart/2005/8/layout/process1"/>
    <dgm:cxn modelId="{949EBA31-1785-7E4D-A8C7-7DF912D4C2D7}" srcId="{B3A7E162-6B08-9E4F-9577-84EFAB950EF4}" destId="{FC768304-63B5-934A-A883-0E9F4783C0F6}" srcOrd="4" destOrd="0" parTransId="{37A52F6B-D1A8-9B4A-BEEC-F047456F6E91}" sibTransId="{A152D40F-FF4A-D64F-82A2-452A58FE9BF7}"/>
    <dgm:cxn modelId="{0DA5A797-98AA-9940-95E0-749430464F06}" srcId="{B3A7E162-6B08-9E4F-9577-84EFAB950EF4}" destId="{20E29E79-0B3C-C545-8D17-E83EB198A58C}" srcOrd="5" destOrd="0" parTransId="{01C99148-6F56-4E48-A29C-DFFCC1AE3FBE}" sibTransId="{2175A491-FF4E-B746-8650-C1A1B7E42FF1}"/>
    <dgm:cxn modelId="{26403D1F-562E-4D42-BD19-8A8DC3391463}" type="presOf" srcId="{9AD2FCE9-92B5-DB42-8E33-879C195639FB}" destId="{680593AB-79F6-4240-AABF-FD2541777C1A}" srcOrd="1" destOrd="0" presId="urn:microsoft.com/office/officeart/2005/8/layout/process1"/>
    <dgm:cxn modelId="{27876D99-0D80-474C-98B8-9B24F832DFEF}" type="presOf" srcId="{EC715DB9-E5A5-BD45-88A4-A637A9359535}" destId="{090A9750-38E9-9644-874F-4B9D0E3F6297}" srcOrd="1" destOrd="0" presId="urn:microsoft.com/office/officeart/2005/8/layout/process1"/>
    <dgm:cxn modelId="{65E5FCAD-29C8-4949-869E-06A4DDD72F69}" type="presOf" srcId="{B3A7E162-6B08-9E4F-9577-84EFAB950EF4}" destId="{8D6D86BA-3838-D947-B094-A86E331048A8}" srcOrd="0" destOrd="0" presId="urn:microsoft.com/office/officeart/2005/8/layout/process1"/>
    <dgm:cxn modelId="{D91A4B8C-D228-4C41-9929-023837308242}" type="presOf" srcId="{CD84A8F7-2DF0-3049-BAE8-39830E2012BF}" destId="{4BC9ED1C-5740-4C4C-9BAA-F7F3FAF6E6EE}" srcOrd="0" destOrd="0" presId="urn:microsoft.com/office/officeart/2005/8/layout/process1"/>
    <dgm:cxn modelId="{2EE6B08B-62FB-FE44-A4A6-595EC7675AF8}" type="presOf" srcId="{20E29E79-0B3C-C545-8D17-E83EB198A58C}" destId="{9743092C-A7F4-244E-8701-F70613524BFE}" srcOrd="0" destOrd="0" presId="urn:microsoft.com/office/officeart/2005/8/layout/process1"/>
    <dgm:cxn modelId="{94024311-1861-E544-97B3-A0273A832531}" type="presOf" srcId="{A152D40F-FF4A-D64F-82A2-452A58FE9BF7}" destId="{EFEEAB80-F476-E04D-93E1-7E45D1A33A55}" srcOrd="1" destOrd="0" presId="urn:microsoft.com/office/officeart/2005/8/layout/process1"/>
    <dgm:cxn modelId="{AEB34780-621A-C247-99B2-A9C6C9F2CD31}" type="presOf" srcId="{EC715DB9-E5A5-BD45-88A4-A637A9359535}" destId="{2D21B0C3-D19C-1049-8513-166CB061F8A9}" srcOrd="0" destOrd="0" presId="urn:microsoft.com/office/officeart/2005/8/layout/process1"/>
    <dgm:cxn modelId="{A6A12295-24BE-F74D-85C8-B8E3C88FCC7A}" type="presOf" srcId="{7A8BFF53-0318-274E-AFC5-8C8F13618517}" destId="{40F76C15-C9E3-8A4D-8E6B-07EB99DB91FB}" srcOrd="1" destOrd="0" presId="urn:microsoft.com/office/officeart/2005/8/layout/process1"/>
    <dgm:cxn modelId="{33CB645C-D748-664F-8DF0-A2D0FE3DCA4A}" type="presParOf" srcId="{8D6D86BA-3838-D947-B094-A86E331048A8}" destId="{4BC9ED1C-5740-4C4C-9BAA-F7F3FAF6E6EE}" srcOrd="0" destOrd="0" presId="urn:microsoft.com/office/officeart/2005/8/layout/process1"/>
    <dgm:cxn modelId="{2B85B6C5-3A8D-3247-AC83-2FB8076E6168}" type="presParOf" srcId="{8D6D86BA-3838-D947-B094-A86E331048A8}" destId="{55411D41-8E66-D346-8C2F-9B075E593B65}" srcOrd="1" destOrd="0" presId="urn:microsoft.com/office/officeart/2005/8/layout/process1"/>
    <dgm:cxn modelId="{8956FEB7-06E3-5440-BC8D-D62BF71E6A8E}" type="presParOf" srcId="{55411D41-8E66-D346-8C2F-9B075E593B65}" destId="{680593AB-79F6-4240-AABF-FD2541777C1A}" srcOrd="0" destOrd="0" presId="urn:microsoft.com/office/officeart/2005/8/layout/process1"/>
    <dgm:cxn modelId="{B1CCCAC1-7D5F-0146-AD94-EE911A1B393E}" type="presParOf" srcId="{8D6D86BA-3838-D947-B094-A86E331048A8}" destId="{F3DA105C-F50D-F348-8CE2-B7FD22EF24C3}" srcOrd="2" destOrd="0" presId="urn:microsoft.com/office/officeart/2005/8/layout/process1"/>
    <dgm:cxn modelId="{47FDC7E8-94E7-8B46-B868-2FEDFC07EDE1}" type="presParOf" srcId="{8D6D86BA-3838-D947-B094-A86E331048A8}" destId="{FF3CD481-7AC9-1549-8762-7F305FE6371A}" srcOrd="3" destOrd="0" presId="urn:microsoft.com/office/officeart/2005/8/layout/process1"/>
    <dgm:cxn modelId="{72F9B44D-DB41-BF47-B202-7D4CB21A691D}" type="presParOf" srcId="{FF3CD481-7AC9-1549-8762-7F305FE6371A}" destId="{40F76C15-C9E3-8A4D-8E6B-07EB99DB91FB}" srcOrd="0" destOrd="0" presId="urn:microsoft.com/office/officeart/2005/8/layout/process1"/>
    <dgm:cxn modelId="{AA576CF8-6494-3948-B956-17FCFE6A9CBF}" type="presParOf" srcId="{8D6D86BA-3838-D947-B094-A86E331048A8}" destId="{FF2B8213-1559-FB4D-B16B-6AEB968E937A}" srcOrd="4" destOrd="0" presId="urn:microsoft.com/office/officeart/2005/8/layout/process1"/>
    <dgm:cxn modelId="{77E361DA-6158-3548-95D8-674E8296CEC9}" type="presParOf" srcId="{8D6D86BA-3838-D947-B094-A86E331048A8}" destId="{2D21B0C3-D19C-1049-8513-166CB061F8A9}" srcOrd="5" destOrd="0" presId="urn:microsoft.com/office/officeart/2005/8/layout/process1"/>
    <dgm:cxn modelId="{45B3079E-8016-2C4C-A89D-56C431803D7A}" type="presParOf" srcId="{2D21B0C3-D19C-1049-8513-166CB061F8A9}" destId="{090A9750-38E9-9644-874F-4B9D0E3F6297}" srcOrd="0" destOrd="0" presId="urn:microsoft.com/office/officeart/2005/8/layout/process1"/>
    <dgm:cxn modelId="{51CCC75E-FB6E-B94F-B017-CEBA37EA1FC3}" type="presParOf" srcId="{8D6D86BA-3838-D947-B094-A86E331048A8}" destId="{D884F8BF-1817-014D-B368-FE16847EB678}" srcOrd="6" destOrd="0" presId="urn:microsoft.com/office/officeart/2005/8/layout/process1"/>
    <dgm:cxn modelId="{D3C536C8-AFE4-B04F-9F86-067AAB3338DC}" type="presParOf" srcId="{8D6D86BA-3838-D947-B094-A86E331048A8}" destId="{77340DBE-91D0-3D45-BB06-A015E6AE2318}" srcOrd="7" destOrd="0" presId="urn:microsoft.com/office/officeart/2005/8/layout/process1"/>
    <dgm:cxn modelId="{3DC91229-69CB-9A43-BC96-903B6E221480}" type="presParOf" srcId="{77340DBE-91D0-3D45-BB06-A015E6AE2318}" destId="{27B98CE0-B01C-984F-A47D-FCA06E57F38A}" srcOrd="0" destOrd="0" presId="urn:microsoft.com/office/officeart/2005/8/layout/process1"/>
    <dgm:cxn modelId="{F0CF1482-8BAF-874B-A61D-589844D880AE}" type="presParOf" srcId="{8D6D86BA-3838-D947-B094-A86E331048A8}" destId="{692F8C21-155B-BD4A-9B9D-1391F7C08902}" srcOrd="8" destOrd="0" presId="urn:microsoft.com/office/officeart/2005/8/layout/process1"/>
    <dgm:cxn modelId="{2CA1F3E4-EB8A-854B-BC16-026EFF90AE82}" type="presParOf" srcId="{8D6D86BA-3838-D947-B094-A86E331048A8}" destId="{72D456D2-16F1-2241-A1A5-EE47F575FDE3}" srcOrd="9" destOrd="0" presId="urn:microsoft.com/office/officeart/2005/8/layout/process1"/>
    <dgm:cxn modelId="{C3D311D5-68B5-D54F-A4A7-0F16C01A9319}" type="presParOf" srcId="{72D456D2-16F1-2241-A1A5-EE47F575FDE3}" destId="{EFEEAB80-F476-E04D-93E1-7E45D1A33A55}" srcOrd="0" destOrd="0" presId="urn:microsoft.com/office/officeart/2005/8/layout/process1"/>
    <dgm:cxn modelId="{7CF3641E-915C-8742-9C2B-AC17B1A19666}" type="presParOf" srcId="{8D6D86BA-3838-D947-B094-A86E331048A8}" destId="{9743092C-A7F4-244E-8701-F70613524BFE}"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A7E162-6B08-9E4F-9577-84EFAB950EF4}" type="doc">
      <dgm:prSet loTypeId="urn:microsoft.com/office/officeart/2005/8/layout/process1" loCatId="list" qsTypeId="urn:microsoft.com/office/officeart/2005/8/quickstyle/simple4" qsCatId="simple" csTypeId="urn:microsoft.com/office/officeart/2005/8/colors/accent1_2" csCatId="accent1" phldr="1"/>
      <dgm:spPr/>
      <dgm:t>
        <a:bodyPr/>
        <a:lstStyle/>
        <a:p>
          <a:endParaRPr lang="en-US"/>
        </a:p>
      </dgm:t>
    </dgm:pt>
    <dgm:pt modelId="{0209F92A-B48E-3D42-BD51-7EE5A3AFDA6F}">
      <dgm:prSet custT="1"/>
      <dgm:spPr/>
      <dgm:t>
        <a:bodyPr/>
        <a:lstStyle/>
        <a:p>
          <a:pPr rtl="0"/>
          <a:r>
            <a:rPr lang="en-US" sz="1400" dirty="0" smtClean="0"/>
            <a:t>For example, EFFEMINATE (Fundamental)</a:t>
          </a:r>
          <a:endParaRPr lang="en-US" sz="1400" dirty="0"/>
        </a:p>
      </dgm:t>
    </dgm:pt>
    <dgm:pt modelId="{525EF594-0180-BF43-82E5-99694D7C8252}" type="parTrans" cxnId="{F734E8FB-8F5D-1341-A5E1-44084DF09494}">
      <dgm:prSet/>
      <dgm:spPr/>
      <dgm:t>
        <a:bodyPr/>
        <a:lstStyle/>
        <a:p>
          <a:endParaRPr lang="en-US"/>
        </a:p>
      </dgm:t>
    </dgm:pt>
    <dgm:pt modelId="{2130E86B-1029-DB4D-94E8-77428476391B}" type="sibTrans" cxnId="{F734E8FB-8F5D-1341-A5E1-44084DF09494}">
      <dgm:prSet/>
      <dgm:spPr/>
      <dgm:t>
        <a:bodyPr/>
        <a:lstStyle/>
        <a:p>
          <a:endParaRPr lang="en-US"/>
        </a:p>
      </dgm:t>
    </dgm:pt>
    <dgm:pt modelId="{ABD431D6-B1F9-D44E-B959-46553C0D6C2C}">
      <dgm:prSet custT="1"/>
      <dgm:spPr/>
      <dgm:t>
        <a:bodyPr/>
        <a:lstStyle/>
        <a:p>
          <a:pPr rtl="0"/>
          <a:r>
            <a:rPr lang="en-US" sz="1400" dirty="0" smtClean="0"/>
            <a:t>Refine with a Fundamental or Immutable Characteristic:</a:t>
          </a:r>
          <a:endParaRPr lang="en-US" sz="1400" dirty="0"/>
        </a:p>
      </dgm:t>
    </dgm:pt>
    <dgm:pt modelId="{CC7E8E93-E5C6-824B-8806-6A182BF0D064}" type="parTrans" cxnId="{A57E8F8E-3B4D-7D4F-AD7F-ED793AA73C52}">
      <dgm:prSet/>
      <dgm:spPr/>
      <dgm:t>
        <a:bodyPr/>
        <a:lstStyle/>
        <a:p>
          <a:endParaRPr lang="en-US"/>
        </a:p>
      </dgm:t>
    </dgm:pt>
    <dgm:pt modelId="{78395A47-7EDA-5642-BB7F-2895EDD48B8F}" type="sibTrans" cxnId="{A57E8F8E-3B4D-7D4F-AD7F-ED793AA73C52}">
      <dgm:prSet/>
      <dgm:spPr/>
      <dgm:t>
        <a:bodyPr/>
        <a:lstStyle/>
        <a:p>
          <a:endParaRPr lang="en-US"/>
        </a:p>
      </dgm:t>
    </dgm:pt>
    <dgm:pt modelId="{C426ACBD-1DFE-5645-8AD4-C8EB5C1D9DF0}">
      <dgm:prSet custT="1"/>
      <dgm:spPr/>
      <dgm:t>
        <a:bodyPr/>
        <a:lstStyle/>
        <a:p>
          <a:pPr rtl="0"/>
          <a:r>
            <a:rPr lang="en-US" sz="1400" dirty="0" smtClean="0"/>
            <a:t>For example, RUSSIAN (Fundamental)</a:t>
          </a:r>
          <a:endParaRPr lang="en-US" sz="1400" dirty="0"/>
        </a:p>
      </dgm:t>
    </dgm:pt>
    <dgm:pt modelId="{27CB5ED8-59F8-CF42-A2CF-880290650053}" type="parTrans" cxnId="{19432122-EE4C-444D-B2A9-30C62770890C}">
      <dgm:prSet/>
      <dgm:spPr/>
      <dgm:t>
        <a:bodyPr/>
        <a:lstStyle/>
        <a:p>
          <a:endParaRPr lang="en-US"/>
        </a:p>
      </dgm:t>
    </dgm:pt>
    <dgm:pt modelId="{3DFB1AD8-A610-9F4E-81EF-06E105B77F64}" type="sibTrans" cxnId="{19432122-EE4C-444D-B2A9-30C62770890C}">
      <dgm:prSet/>
      <dgm:spPr/>
      <dgm:t>
        <a:bodyPr/>
        <a:lstStyle/>
        <a:p>
          <a:endParaRPr lang="en-US"/>
        </a:p>
      </dgm:t>
    </dgm:pt>
    <dgm:pt modelId="{438A6FD5-7B4A-2D49-8B31-C8AF576C4891}">
      <dgm:prSet custT="1"/>
      <dgm:spPr/>
      <dgm:t>
        <a:bodyPr/>
        <a:lstStyle/>
        <a:p>
          <a:pPr rtl="0"/>
          <a:r>
            <a:rPr lang="en-US" sz="1400" dirty="0" smtClean="0"/>
            <a:t>Narrow down with Gender Identity:</a:t>
          </a:r>
          <a:endParaRPr lang="en-US" sz="1400" dirty="0"/>
        </a:p>
      </dgm:t>
    </dgm:pt>
    <dgm:pt modelId="{2E231768-6BE1-A04D-B5E1-1200BA8D7B2C}" type="parTrans" cxnId="{7E03B1E3-1C71-FA4F-8DC3-281A3FDE29C0}">
      <dgm:prSet/>
      <dgm:spPr/>
      <dgm:t>
        <a:bodyPr/>
        <a:lstStyle/>
        <a:p>
          <a:endParaRPr lang="en-US"/>
        </a:p>
      </dgm:t>
    </dgm:pt>
    <dgm:pt modelId="{20424136-7FC8-9249-9424-5214B5E1CD54}" type="sibTrans" cxnId="{7E03B1E3-1C71-FA4F-8DC3-281A3FDE29C0}">
      <dgm:prSet/>
      <dgm:spPr/>
      <dgm:t>
        <a:bodyPr/>
        <a:lstStyle/>
        <a:p>
          <a:endParaRPr lang="en-US"/>
        </a:p>
      </dgm:t>
    </dgm:pt>
    <dgm:pt modelId="{EFFB9821-14CC-5842-A3D6-699C27F3E0FE}">
      <dgm:prSet custT="1"/>
      <dgm:spPr/>
      <dgm:t>
        <a:bodyPr/>
        <a:lstStyle/>
        <a:p>
          <a:pPr rtl="0"/>
          <a:r>
            <a:rPr lang="en-US" sz="1400" dirty="0" smtClean="0"/>
            <a:t>For example, MALES (Fundamental)</a:t>
          </a:r>
          <a:endParaRPr lang="en-US" sz="1400" dirty="0"/>
        </a:p>
      </dgm:t>
    </dgm:pt>
    <dgm:pt modelId="{BECEE034-8FED-AB40-9833-69E961A9E889}" type="parTrans" cxnId="{BA414823-819F-834C-9E2D-E54EBB5A4456}">
      <dgm:prSet/>
      <dgm:spPr/>
      <dgm:t>
        <a:bodyPr/>
        <a:lstStyle/>
        <a:p>
          <a:endParaRPr lang="en-US"/>
        </a:p>
      </dgm:t>
    </dgm:pt>
    <dgm:pt modelId="{1AC80052-DEB2-674B-ABF3-8594C415C202}" type="sibTrans" cxnId="{BA414823-819F-834C-9E2D-E54EBB5A4456}">
      <dgm:prSet/>
      <dgm:spPr/>
      <dgm:t>
        <a:bodyPr/>
        <a:lstStyle/>
        <a:p>
          <a:endParaRPr lang="en-US"/>
        </a:p>
      </dgm:t>
    </dgm:pt>
    <dgm:pt modelId="{6D2DAEE0-693D-054B-936F-888066EDF528}">
      <dgm:prSet custT="1"/>
      <dgm:spPr/>
      <dgm:t>
        <a:bodyPr/>
        <a:lstStyle/>
        <a:p>
          <a:pPr rtl="0"/>
          <a:r>
            <a:rPr lang="en-US" sz="1400" dirty="0" smtClean="0"/>
            <a:t>Close with a final immutable or fundamental characteristic:</a:t>
          </a:r>
          <a:endParaRPr lang="en-US" sz="1400" dirty="0"/>
        </a:p>
      </dgm:t>
    </dgm:pt>
    <dgm:pt modelId="{BF6FEAB4-2B44-9D4C-8F70-4356FF764D18}" type="parTrans" cxnId="{CEE52870-AAFA-F245-86BF-0B986183F777}">
      <dgm:prSet/>
      <dgm:spPr/>
      <dgm:t>
        <a:bodyPr/>
        <a:lstStyle/>
        <a:p>
          <a:endParaRPr lang="en-US"/>
        </a:p>
      </dgm:t>
    </dgm:pt>
    <dgm:pt modelId="{193D5346-14DF-C143-A186-CF8106FEF73C}" type="sibTrans" cxnId="{CEE52870-AAFA-F245-86BF-0B986183F777}">
      <dgm:prSet/>
      <dgm:spPr/>
      <dgm:t>
        <a:bodyPr/>
        <a:lstStyle/>
        <a:p>
          <a:endParaRPr lang="en-US"/>
        </a:p>
      </dgm:t>
    </dgm:pt>
    <dgm:pt modelId="{D917A792-65C7-5845-ADD8-F8813A46D7CF}">
      <dgm:prSet custT="1"/>
      <dgm:spPr/>
      <dgm:t>
        <a:bodyPr/>
        <a:lstStyle/>
        <a:p>
          <a:pPr rtl="0"/>
          <a:r>
            <a:rPr lang="en-US" sz="1400" dirty="0" smtClean="0"/>
            <a:t>For example, LIVING WITH HIV</a:t>
          </a:r>
          <a:endParaRPr lang="en-US" sz="1400" dirty="0"/>
        </a:p>
      </dgm:t>
    </dgm:pt>
    <dgm:pt modelId="{CFC618C0-D524-4042-B4F5-6CD5188D0F9B}" type="parTrans" cxnId="{EE8505DC-7FFF-9C48-8D04-BB5013E27ACA}">
      <dgm:prSet/>
      <dgm:spPr/>
      <dgm:t>
        <a:bodyPr/>
        <a:lstStyle/>
        <a:p>
          <a:endParaRPr lang="en-US"/>
        </a:p>
      </dgm:t>
    </dgm:pt>
    <dgm:pt modelId="{390A3109-38BD-B943-B7EE-48CE8B6355BD}" type="sibTrans" cxnId="{EE8505DC-7FFF-9C48-8D04-BB5013E27ACA}">
      <dgm:prSet/>
      <dgm:spPr/>
      <dgm:t>
        <a:bodyPr/>
        <a:lstStyle/>
        <a:p>
          <a:endParaRPr lang="en-US"/>
        </a:p>
      </dgm:t>
    </dgm:pt>
    <dgm:pt modelId="{901A7D42-A376-054F-8130-82EB26169732}">
      <dgm:prSet custT="1"/>
      <dgm:spPr/>
      <dgm:t>
        <a:bodyPr/>
        <a:lstStyle/>
        <a:p>
          <a:pPr rtl="0"/>
          <a:r>
            <a:rPr lang="en-US" sz="1400" dirty="0" smtClean="0"/>
            <a:t>Can’t be circular/defined by the harm: “Men raped for being gay”</a:t>
          </a:r>
          <a:endParaRPr lang="en-US" sz="1400" dirty="0"/>
        </a:p>
      </dgm:t>
    </dgm:pt>
    <dgm:pt modelId="{8BF965E0-E7FE-0F44-AB95-74425AC9488F}" type="parTrans" cxnId="{1159C909-FE73-FC42-A95F-0C3D382E0DBB}">
      <dgm:prSet/>
      <dgm:spPr/>
      <dgm:t>
        <a:bodyPr/>
        <a:lstStyle/>
        <a:p>
          <a:endParaRPr lang="en-US"/>
        </a:p>
      </dgm:t>
    </dgm:pt>
    <dgm:pt modelId="{6C68BBA9-DA14-9B4E-870F-4D469675E928}" type="sibTrans" cxnId="{1159C909-FE73-FC42-A95F-0C3D382E0DBB}">
      <dgm:prSet/>
      <dgm:spPr/>
      <dgm:t>
        <a:bodyPr/>
        <a:lstStyle/>
        <a:p>
          <a:endParaRPr lang="en-US"/>
        </a:p>
      </dgm:t>
    </dgm:pt>
    <dgm:pt modelId="{8D6D86BA-3838-D947-B094-A86E331048A8}" type="pres">
      <dgm:prSet presAssocID="{B3A7E162-6B08-9E4F-9577-84EFAB950EF4}" presName="Name0" presStyleCnt="0">
        <dgm:presLayoutVars>
          <dgm:dir/>
          <dgm:resizeHandles val="exact"/>
        </dgm:presLayoutVars>
      </dgm:prSet>
      <dgm:spPr/>
      <dgm:t>
        <a:bodyPr/>
        <a:lstStyle/>
        <a:p>
          <a:endParaRPr lang="en-US"/>
        </a:p>
      </dgm:t>
    </dgm:pt>
    <dgm:pt modelId="{646B8BD8-39A4-CE4B-9186-96E8C0ACCF8D}" type="pres">
      <dgm:prSet presAssocID="{0209F92A-B48E-3D42-BD51-7EE5A3AFDA6F}" presName="node" presStyleLbl="node1" presStyleIdx="0" presStyleCnt="8" custScaleX="288811" custScaleY="87307">
        <dgm:presLayoutVars>
          <dgm:bulletEnabled val="1"/>
        </dgm:presLayoutVars>
      </dgm:prSet>
      <dgm:spPr/>
      <dgm:t>
        <a:bodyPr/>
        <a:lstStyle/>
        <a:p>
          <a:endParaRPr lang="en-US"/>
        </a:p>
      </dgm:t>
    </dgm:pt>
    <dgm:pt modelId="{FA7133F6-4B12-D541-BF84-E934193CF254}" type="pres">
      <dgm:prSet presAssocID="{2130E86B-1029-DB4D-94E8-77428476391B}" presName="sibTrans" presStyleLbl="sibTrans2D1" presStyleIdx="0" presStyleCnt="7"/>
      <dgm:spPr/>
      <dgm:t>
        <a:bodyPr/>
        <a:lstStyle/>
        <a:p>
          <a:endParaRPr lang="en-US"/>
        </a:p>
      </dgm:t>
    </dgm:pt>
    <dgm:pt modelId="{08BEF89A-7796-7B46-B788-17CC4B6CE4CD}" type="pres">
      <dgm:prSet presAssocID="{2130E86B-1029-DB4D-94E8-77428476391B}" presName="connectorText" presStyleLbl="sibTrans2D1" presStyleIdx="0" presStyleCnt="7"/>
      <dgm:spPr/>
      <dgm:t>
        <a:bodyPr/>
        <a:lstStyle/>
        <a:p>
          <a:endParaRPr lang="en-US"/>
        </a:p>
      </dgm:t>
    </dgm:pt>
    <dgm:pt modelId="{AC603113-1608-BE49-929F-85E1C2DB074A}" type="pres">
      <dgm:prSet presAssocID="{ABD431D6-B1F9-D44E-B959-46553C0D6C2C}" presName="node" presStyleLbl="node1" presStyleIdx="1" presStyleCnt="8" custScaleX="288811" custScaleY="87307">
        <dgm:presLayoutVars>
          <dgm:bulletEnabled val="1"/>
        </dgm:presLayoutVars>
      </dgm:prSet>
      <dgm:spPr/>
      <dgm:t>
        <a:bodyPr/>
        <a:lstStyle/>
        <a:p>
          <a:endParaRPr lang="en-US"/>
        </a:p>
      </dgm:t>
    </dgm:pt>
    <dgm:pt modelId="{C018407F-54BC-FE4A-ADBD-39F6493BC53D}" type="pres">
      <dgm:prSet presAssocID="{78395A47-7EDA-5642-BB7F-2895EDD48B8F}" presName="sibTrans" presStyleLbl="sibTrans2D1" presStyleIdx="1" presStyleCnt="7"/>
      <dgm:spPr/>
      <dgm:t>
        <a:bodyPr/>
        <a:lstStyle/>
        <a:p>
          <a:endParaRPr lang="en-US"/>
        </a:p>
      </dgm:t>
    </dgm:pt>
    <dgm:pt modelId="{970B6B50-40ED-7942-98CD-F50328D00EF4}" type="pres">
      <dgm:prSet presAssocID="{78395A47-7EDA-5642-BB7F-2895EDD48B8F}" presName="connectorText" presStyleLbl="sibTrans2D1" presStyleIdx="1" presStyleCnt="7"/>
      <dgm:spPr/>
      <dgm:t>
        <a:bodyPr/>
        <a:lstStyle/>
        <a:p>
          <a:endParaRPr lang="en-US"/>
        </a:p>
      </dgm:t>
    </dgm:pt>
    <dgm:pt modelId="{3EB9EE76-2FEA-8640-A7E6-F86A6DB1098F}" type="pres">
      <dgm:prSet presAssocID="{C426ACBD-1DFE-5645-8AD4-C8EB5C1D9DF0}" presName="node" presStyleLbl="node1" presStyleIdx="2" presStyleCnt="8" custScaleX="288811" custScaleY="87307">
        <dgm:presLayoutVars>
          <dgm:bulletEnabled val="1"/>
        </dgm:presLayoutVars>
      </dgm:prSet>
      <dgm:spPr/>
      <dgm:t>
        <a:bodyPr/>
        <a:lstStyle/>
        <a:p>
          <a:endParaRPr lang="en-US"/>
        </a:p>
      </dgm:t>
    </dgm:pt>
    <dgm:pt modelId="{1A8C14DD-9873-3B45-8CFF-3F4616D413D2}" type="pres">
      <dgm:prSet presAssocID="{3DFB1AD8-A610-9F4E-81EF-06E105B77F64}" presName="sibTrans" presStyleLbl="sibTrans2D1" presStyleIdx="2" presStyleCnt="7"/>
      <dgm:spPr/>
      <dgm:t>
        <a:bodyPr/>
        <a:lstStyle/>
        <a:p>
          <a:endParaRPr lang="en-US"/>
        </a:p>
      </dgm:t>
    </dgm:pt>
    <dgm:pt modelId="{481458E6-EE73-524C-82BD-50F282337212}" type="pres">
      <dgm:prSet presAssocID="{3DFB1AD8-A610-9F4E-81EF-06E105B77F64}" presName="connectorText" presStyleLbl="sibTrans2D1" presStyleIdx="2" presStyleCnt="7"/>
      <dgm:spPr/>
      <dgm:t>
        <a:bodyPr/>
        <a:lstStyle/>
        <a:p>
          <a:endParaRPr lang="en-US"/>
        </a:p>
      </dgm:t>
    </dgm:pt>
    <dgm:pt modelId="{F2C59DA1-52C8-E042-AB63-27845FBBCC3A}" type="pres">
      <dgm:prSet presAssocID="{438A6FD5-7B4A-2D49-8B31-C8AF576C4891}" presName="node" presStyleLbl="node1" presStyleIdx="3" presStyleCnt="8" custScaleX="288811" custScaleY="87307">
        <dgm:presLayoutVars>
          <dgm:bulletEnabled val="1"/>
        </dgm:presLayoutVars>
      </dgm:prSet>
      <dgm:spPr/>
      <dgm:t>
        <a:bodyPr/>
        <a:lstStyle/>
        <a:p>
          <a:endParaRPr lang="en-US"/>
        </a:p>
      </dgm:t>
    </dgm:pt>
    <dgm:pt modelId="{E126D41A-6901-D246-B5CC-E95EF8C3C3DA}" type="pres">
      <dgm:prSet presAssocID="{20424136-7FC8-9249-9424-5214B5E1CD54}" presName="sibTrans" presStyleLbl="sibTrans2D1" presStyleIdx="3" presStyleCnt="7"/>
      <dgm:spPr/>
      <dgm:t>
        <a:bodyPr/>
        <a:lstStyle/>
        <a:p>
          <a:endParaRPr lang="en-US"/>
        </a:p>
      </dgm:t>
    </dgm:pt>
    <dgm:pt modelId="{A9C20007-E7C6-3442-827C-589FA3E8AA21}" type="pres">
      <dgm:prSet presAssocID="{20424136-7FC8-9249-9424-5214B5E1CD54}" presName="connectorText" presStyleLbl="sibTrans2D1" presStyleIdx="3" presStyleCnt="7"/>
      <dgm:spPr/>
      <dgm:t>
        <a:bodyPr/>
        <a:lstStyle/>
        <a:p>
          <a:endParaRPr lang="en-US"/>
        </a:p>
      </dgm:t>
    </dgm:pt>
    <dgm:pt modelId="{297CF86C-7A08-F140-8E09-89F8E932C190}" type="pres">
      <dgm:prSet presAssocID="{EFFB9821-14CC-5842-A3D6-699C27F3E0FE}" presName="node" presStyleLbl="node1" presStyleIdx="4" presStyleCnt="8" custScaleX="288811" custScaleY="87307">
        <dgm:presLayoutVars>
          <dgm:bulletEnabled val="1"/>
        </dgm:presLayoutVars>
      </dgm:prSet>
      <dgm:spPr/>
      <dgm:t>
        <a:bodyPr/>
        <a:lstStyle/>
        <a:p>
          <a:endParaRPr lang="en-US"/>
        </a:p>
      </dgm:t>
    </dgm:pt>
    <dgm:pt modelId="{E0EE811A-A60F-F940-87B2-4C2C0F502B97}" type="pres">
      <dgm:prSet presAssocID="{1AC80052-DEB2-674B-ABF3-8594C415C202}" presName="sibTrans" presStyleLbl="sibTrans2D1" presStyleIdx="4" presStyleCnt="7"/>
      <dgm:spPr/>
      <dgm:t>
        <a:bodyPr/>
        <a:lstStyle/>
        <a:p>
          <a:endParaRPr lang="en-US"/>
        </a:p>
      </dgm:t>
    </dgm:pt>
    <dgm:pt modelId="{7F9F85E5-EE51-A743-A691-2C35F9CE85C2}" type="pres">
      <dgm:prSet presAssocID="{1AC80052-DEB2-674B-ABF3-8594C415C202}" presName="connectorText" presStyleLbl="sibTrans2D1" presStyleIdx="4" presStyleCnt="7"/>
      <dgm:spPr/>
      <dgm:t>
        <a:bodyPr/>
        <a:lstStyle/>
        <a:p>
          <a:endParaRPr lang="en-US"/>
        </a:p>
      </dgm:t>
    </dgm:pt>
    <dgm:pt modelId="{5B651EC4-4FF4-B645-8E23-412AEC72B841}" type="pres">
      <dgm:prSet presAssocID="{6D2DAEE0-693D-054B-936F-888066EDF528}" presName="node" presStyleLbl="node1" presStyleIdx="5" presStyleCnt="8" custScaleX="288811" custScaleY="87307">
        <dgm:presLayoutVars>
          <dgm:bulletEnabled val="1"/>
        </dgm:presLayoutVars>
      </dgm:prSet>
      <dgm:spPr/>
      <dgm:t>
        <a:bodyPr/>
        <a:lstStyle/>
        <a:p>
          <a:endParaRPr lang="en-US"/>
        </a:p>
      </dgm:t>
    </dgm:pt>
    <dgm:pt modelId="{1734417A-ED22-064C-891D-36308FED2F89}" type="pres">
      <dgm:prSet presAssocID="{193D5346-14DF-C143-A186-CF8106FEF73C}" presName="sibTrans" presStyleLbl="sibTrans2D1" presStyleIdx="5" presStyleCnt="7"/>
      <dgm:spPr/>
      <dgm:t>
        <a:bodyPr/>
        <a:lstStyle/>
        <a:p>
          <a:endParaRPr lang="en-US"/>
        </a:p>
      </dgm:t>
    </dgm:pt>
    <dgm:pt modelId="{2EEB7921-37AC-D845-820B-7678BB763B7C}" type="pres">
      <dgm:prSet presAssocID="{193D5346-14DF-C143-A186-CF8106FEF73C}" presName="connectorText" presStyleLbl="sibTrans2D1" presStyleIdx="5" presStyleCnt="7"/>
      <dgm:spPr/>
      <dgm:t>
        <a:bodyPr/>
        <a:lstStyle/>
        <a:p>
          <a:endParaRPr lang="en-US"/>
        </a:p>
      </dgm:t>
    </dgm:pt>
    <dgm:pt modelId="{F031B635-DADD-FA43-9528-E388D764360C}" type="pres">
      <dgm:prSet presAssocID="{D917A792-65C7-5845-ADD8-F8813A46D7CF}" presName="node" presStyleLbl="node1" presStyleIdx="6" presStyleCnt="8" custScaleX="288811" custScaleY="87307">
        <dgm:presLayoutVars>
          <dgm:bulletEnabled val="1"/>
        </dgm:presLayoutVars>
      </dgm:prSet>
      <dgm:spPr/>
      <dgm:t>
        <a:bodyPr/>
        <a:lstStyle/>
        <a:p>
          <a:endParaRPr lang="en-US"/>
        </a:p>
      </dgm:t>
    </dgm:pt>
    <dgm:pt modelId="{425A0428-9EAD-F04B-A5DA-B13DA8F52AC9}" type="pres">
      <dgm:prSet presAssocID="{390A3109-38BD-B943-B7EE-48CE8B6355BD}" presName="sibTrans" presStyleLbl="sibTrans2D1" presStyleIdx="6" presStyleCnt="7"/>
      <dgm:spPr/>
      <dgm:t>
        <a:bodyPr/>
        <a:lstStyle/>
        <a:p>
          <a:endParaRPr lang="en-US"/>
        </a:p>
      </dgm:t>
    </dgm:pt>
    <dgm:pt modelId="{E209A795-A25D-6B41-9F2D-761A782A2FAF}" type="pres">
      <dgm:prSet presAssocID="{390A3109-38BD-B943-B7EE-48CE8B6355BD}" presName="connectorText" presStyleLbl="sibTrans2D1" presStyleIdx="6" presStyleCnt="7"/>
      <dgm:spPr/>
      <dgm:t>
        <a:bodyPr/>
        <a:lstStyle/>
        <a:p>
          <a:endParaRPr lang="en-US"/>
        </a:p>
      </dgm:t>
    </dgm:pt>
    <dgm:pt modelId="{284D6775-66D9-BD4C-AD8D-7C1E4F0501A5}" type="pres">
      <dgm:prSet presAssocID="{901A7D42-A376-054F-8130-82EB26169732}" presName="node" presStyleLbl="node1" presStyleIdx="7" presStyleCnt="8" custScaleX="288811" custScaleY="87307">
        <dgm:presLayoutVars>
          <dgm:bulletEnabled val="1"/>
        </dgm:presLayoutVars>
      </dgm:prSet>
      <dgm:spPr/>
      <dgm:t>
        <a:bodyPr/>
        <a:lstStyle/>
        <a:p>
          <a:endParaRPr lang="en-US"/>
        </a:p>
      </dgm:t>
    </dgm:pt>
  </dgm:ptLst>
  <dgm:cxnLst>
    <dgm:cxn modelId="{01E46ED0-558C-F748-BF9B-BD983E0B83AE}" type="presOf" srcId="{2130E86B-1029-DB4D-94E8-77428476391B}" destId="{08BEF89A-7796-7B46-B788-17CC4B6CE4CD}" srcOrd="1" destOrd="0" presId="urn:microsoft.com/office/officeart/2005/8/layout/process1"/>
    <dgm:cxn modelId="{F734E8FB-8F5D-1341-A5E1-44084DF09494}" srcId="{B3A7E162-6B08-9E4F-9577-84EFAB950EF4}" destId="{0209F92A-B48E-3D42-BD51-7EE5A3AFDA6F}" srcOrd="0" destOrd="0" parTransId="{525EF594-0180-BF43-82E5-99694D7C8252}" sibTransId="{2130E86B-1029-DB4D-94E8-77428476391B}"/>
    <dgm:cxn modelId="{4C4A5CDC-21C8-6A48-A45B-B5033B38E85C}" type="presOf" srcId="{78395A47-7EDA-5642-BB7F-2895EDD48B8F}" destId="{970B6B50-40ED-7942-98CD-F50328D00EF4}" srcOrd="1" destOrd="0" presId="urn:microsoft.com/office/officeart/2005/8/layout/process1"/>
    <dgm:cxn modelId="{EE8505DC-7FFF-9C48-8D04-BB5013E27ACA}" srcId="{B3A7E162-6B08-9E4F-9577-84EFAB950EF4}" destId="{D917A792-65C7-5845-ADD8-F8813A46D7CF}" srcOrd="6" destOrd="0" parTransId="{CFC618C0-D524-4042-B4F5-6CD5188D0F9B}" sibTransId="{390A3109-38BD-B943-B7EE-48CE8B6355BD}"/>
    <dgm:cxn modelId="{22E22C0F-0E38-0843-B501-D2FC51E85466}" type="presOf" srcId="{20424136-7FC8-9249-9424-5214B5E1CD54}" destId="{E126D41A-6901-D246-B5CC-E95EF8C3C3DA}" srcOrd="0" destOrd="0" presId="urn:microsoft.com/office/officeart/2005/8/layout/process1"/>
    <dgm:cxn modelId="{F6D64A61-36F0-A442-B05B-E4B570380870}" type="presOf" srcId="{901A7D42-A376-054F-8130-82EB26169732}" destId="{284D6775-66D9-BD4C-AD8D-7C1E4F0501A5}" srcOrd="0" destOrd="0" presId="urn:microsoft.com/office/officeart/2005/8/layout/process1"/>
    <dgm:cxn modelId="{99C3F573-83D9-804B-B238-B09CB56F3DD1}" type="presOf" srcId="{EFFB9821-14CC-5842-A3D6-699C27F3E0FE}" destId="{297CF86C-7A08-F140-8E09-89F8E932C190}" srcOrd="0" destOrd="0" presId="urn:microsoft.com/office/officeart/2005/8/layout/process1"/>
    <dgm:cxn modelId="{C44A6F80-F82D-9A49-97EB-545458E8B3A7}" type="presOf" srcId="{193D5346-14DF-C143-A186-CF8106FEF73C}" destId="{1734417A-ED22-064C-891D-36308FED2F89}" srcOrd="0" destOrd="0" presId="urn:microsoft.com/office/officeart/2005/8/layout/process1"/>
    <dgm:cxn modelId="{7B046E92-8D77-0745-9344-04742DEEDA59}" type="presOf" srcId="{2130E86B-1029-DB4D-94E8-77428476391B}" destId="{FA7133F6-4B12-D541-BF84-E934193CF254}" srcOrd="0" destOrd="0" presId="urn:microsoft.com/office/officeart/2005/8/layout/process1"/>
    <dgm:cxn modelId="{765B1AA8-0669-D447-BD99-CFBDDFAD5FC4}" type="presOf" srcId="{0209F92A-B48E-3D42-BD51-7EE5A3AFDA6F}" destId="{646B8BD8-39A4-CE4B-9186-96E8C0ACCF8D}" srcOrd="0" destOrd="0" presId="urn:microsoft.com/office/officeart/2005/8/layout/process1"/>
    <dgm:cxn modelId="{7E03B1E3-1C71-FA4F-8DC3-281A3FDE29C0}" srcId="{B3A7E162-6B08-9E4F-9577-84EFAB950EF4}" destId="{438A6FD5-7B4A-2D49-8B31-C8AF576C4891}" srcOrd="3" destOrd="0" parTransId="{2E231768-6BE1-A04D-B5E1-1200BA8D7B2C}" sibTransId="{20424136-7FC8-9249-9424-5214B5E1CD54}"/>
    <dgm:cxn modelId="{8D760A9F-5346-DD4F-B192-6B11AF7A6E16}" type="presOf" srcId="{ABD431D6-B1F9-D44E-B959-46553C0D6C2C}" destId="{AC603113-1608-BE49-929F-85E1C2DB074A}" srcOrd="0" destOrd="0" presId="urn:microsoft.com/office/officeart/2005/8/layout/process1"/>
    <dgm:cxn modelId="{DC6FDF8F-B352-904F-A8DF-AA74D4D750EB}" type="presOf" srcId="{3DFB1AD8-A610-9F4E-81EF-06E105B77F64}" destId="{481458E6-EE73-524C-82BD-50F282337212}" srcOrd="1" destOrd="0" presId="urn:microsoft.com/office/officeart/2005/8/layout/process1"/>
    <dgm:cxn modelId="{1159C909-FE73-FC42-A95F-0C3D382E0DBB}" srcId="{B3A7E162-6B08-9E4F-9577-84EFAB950EF4}" destId="{901A7D42-A376-054F-8130-82EB26169732}" srcOrd="7" destOrd="0" parTransId="{8BF965E0-E7FE-0F44-AB95-74425AC9488F}" sibTransId="{6C68BBA9-DA14-9B4E-870F-4D469675E928}"/>
    <dgm:cxn modelId="{3A2F0D5C-17C7-8F46-B0F4-9E4005AADEA3}" type="presOf" srcId="{D917A792-65C7-5845-ADD8-F8813A46D7CF}" destId="{F031B635-DADD-FA43-9528-E388D764360C}" srcOrd="0" destOrd="0" presId="urn:microsoft.com/office/officeart/2005/8/layout/process1"/>
    <dgm:cxn modelId="{7E9884A1-6C33-8F47-AB28-22DAF6DA8706}" type="presOf" srcId="{20424136-7FC8-9249-9424-5214B5E1CD54}" destId="{A9C20007-E7C6-3442-827C-589FA3E8AA21}" srcOrd="1" destOrd="0" presId="urn:microsoft.com/office/officeart/2005/8/layout/process1"/>
    <dgm:cxn modelId="{5A23180A-494C-4D44-A516-B1F3DF64F322}" type="presOf" srcId="{438A6FD5-7B4A-2D49-8B31-C8AF576C4891}" destId="{F2C59DA1-52C8-E042-AB63-27845FBBCC3A}" srcOrd="0" destOrd="0" presId="urn:microsoft.com/office/officeart/2005/8/layout/process1"/>
    <dgm:cxn modelId="{46B06042-809C-F04F-8147-2925542785F5}" type="presOf" srcId="{1AC80052-DEB2-674B-ABF3-8594C415C202}" destId="{E0EE811A-A60F-F940-87B2-4C2C0F502B97}" srcOrd="0" destOrd="0" presId="urn:microsoft.com/office/officeart/2005/8/layout/process1"/>
    <dgm:cxn modelId="{A57E8F8E-3B4D-7D4F-AD7F-ED793AA73C52}" srcId="{B3A7E162-6B08-9E4F-9577-84EFAB950EF4}" destId="{ABD431D6-B1F9-D44E-B959-46553C0D6C2C}" srcOrd="1" destOrd="0" parTransId="{CC7E8E93-E5C6-824B-8806-6A182BF0D064}" sibTransId="{78395A47-7EDA-5642-BB7F-2895EDD48B8F}"/>
    <dgm:cxn modelId="{19432122-EE4C-444D-B2A9-30C62770890C}" srcId="{B3A7E162-6B08-9E4F-9577-84EFAB950EF4}" destId="{C426ACBD-1DFE-5645-8AD4-C8EB5C1D9DF0}" srcOrd="2" destOrd="0" parTransId="{27CB5ED8-59F8-CF42-A2CF-880290650053}" sibTransId="{3DFB1AD8-A610-9F4E-81EF-06E105B77F64}"/>
    <dgm:cxn modelId="{CEE52870-AAFA-F245-86BF-0B986183F777}" srcId="{B3A7E162-6B08-9E4F-9577-84EFAB950EF4}" destId="{6D2DAEE0-693D-054B-936F-888066EDF528}" srcOrd="5" destOrd="0" parTransId="{BF6FEAB4-2B44-9D4C-8F70-4356FF764D18}" sibTransId="{193D5346-14DF-C143-A186-CF8106FEF73C}"/>
    <dgm:cxn modelId="{259488D1-AB7D-004F-B34D-B87B06B99D90}" type="presOf" srcId="{390A3109-38BD-B943-B7EE-48CE8B6355BD}" destId="{425A0428-9EAD-F04B-A5DA-B13DA8F52AC9}" srcOrd="0" destOrd="0" presId="urn:microsoft.com/office/officeart/2005/8/layout/process1"/>
    <dgm:cxn modelId="{BA414823-819F-834C-9E2D-E54EBB5A4456}" srcId="{B3A7E162-6B08-9E4F-9577-84EFAB950EF4}" destId="{EFFB9821-14CC-5842-A3D6-699C27F3E0FE}" srcOrd="4" destOrd="0" parTransId="{BECEE034-8FED-AB40-9833-69E961A9E889}" sibTransId="{1AC80052-DEB2-674B-ABF3-8594C415C202}"/>
    <dgm:cxn modelId="{2D2D890B-2503-714F-8158-31B8BEF67DCF}" type="presOf" srcId="{C426ACBD-1DFE-5645-8AD4-C8EB5C1D9DF0}" destId="{3EB9EE76-2FEA-8640-A7E6-F86A6DB1098F}" srcOrd="0" destOrd="0" presId="urn:microsoft.com/office/officeart/2005/8/layout/process1"/>
    <dgm:cxn modelId="{8F92F1CB-C477-C048-8440-F11DA6995CAD}" type="presOf" srcId="{1AC80052-DEB2-674B-ABF3-8594C415C202}" destId="{7F9F85E5-EE51-A743-A691-2C35F9CE85C2}" srcOrd="1" destOrd="0" presId="urn:microsoft.com/office/officeart/2005/8/layout/process1"/>
    <dgm:cxn modelId="{855C5657-31CB-184F-BC44-16ADEB7E53BE}" type="presOf" srcId="{390A3109-38BD-B943-B7EE-48CE8B6355BD}" destId="{E209A795-A25D-6B41-9F2D-761A782A2FAF}" srcOrd="1" destOrd="0" presId="urn:microsoft.com/office/officeart/2005/8/layout/process1"/>
    <dgm:cxn modelId="{C2E3E8A1-DD73-FF4B-B4BC-E1E140BCE3B1}" type="presOf" srcId="{B3A7E162-6B08-9E4F-9577-84EFAB950EF4}" destId="{8D6D86BA-3838-D947-B094-A86E331048A8}" srcOrd="0" destOrd="0" presId="urn:microsoft.com/office/officeart/2005/8/layout/process1"/>
    <dgm:cxn modelId="{0823294A-57D8-F340-8A76-1C226AE6B8AA}" type="presOf" srcId="{193D5346-14DF-C143-A186-CF8106FEF73C}" destId="{2EEB7921-37AC-D845-820B-7678BB763B7C}" srcOrd="1" destOrd="0" presId="urn:microsoft.com/office/officeart/2005/8/layout/process1"/>
    <dgm:cxn modelId="{83EAB20F-62B2-DC4C-BC91-F146FF916CB1}" type="presOf" srcId="{3DFB1AD8-A610-9F4E-81EF-06E105B77F64}" destId="{1A8C14DD-9873-3B45-8CFF-3F4616D413D2}" srcOrd="0" destOrd="0" presId="urn:microsoft.com/office/officeart/2005/8/layout/process1"/>
    <dgm:cxn modelId="{1D76AC05-C03B-8E43-ABE8-B91FAC084D0E}" type="presOf" srcId="{78395A47-7EDA-5642-BB7F-2895EDD48B8F}" destId="{C018407F-54BC-FE4A-ADBD-39F6493BC53D}" srcOrd="0" destOrd="0" presId="urn:microsoft.com/office/officeart/2005/8/layout/process1"/>
    <dgm:cxn modelId="{E4D41F8D-4A3E-B147-BA25-1368636074DA}" type="presOf" srcId="{6D2DAEE0-693D-054B-936F-888066EDF528}" destId="{5B651EC4-4FF4-B645-8E23-412AEC72B841}" srcOrd="0" destOrd="0" presId="urn:microsoft.com/office/officeart/2005/8/layout/process1"/>
    <dgm:cxn modelId="{7137DF32-3451-D849-96C3-103CA8335791}" type="presParOf" srcId="{8D6D86BA-3838-D947-B094-A86E331048A8}" destId="{646B8BD8-39A4-CE4B-9186-96E8C0ACCF8D}" srcOrd="0" destOrd="0" presId="urn:microsoft.com/office/officeart/2005/8/layout/process1"/>
    <dgm:cxn modelId="{A3B136FA-7A47-DD40-88A6-65646347AAB9}" type="presParOf" srcId="{8D6D86BA-3838-D947-B094-A86E331048A8}" destId="{FA7133F6-4B12-D541-BF84-E934193CF254}" srcOrd="1" destOrd="0" presId="urn:microsoft.com/office/officeart/2005/8/layout/process1"/>
    <dgm:cxn modelId="{9A8C5C5D-2547-A648-AF2F-CFC5F5C5D1BA}" type="presParOf" srcId="{FA7133F6-4B12-D541-BF84-E934193CF254}" destId="{08BEF89A-7796-7B46-B788-17CC4B6CE4CD}" srcOrd="0" destOrd="0" presId="urn:microsoft.com/office/officeart/2005/8/layout/process1"/>
    <dgm:cxn modelId="{4C8D6099-F4B4-A844-8543-AA6486753195}" type="presParOf" srcId="{8D6D86BA-3838-D947-B094-A86E331048A8}" destId="{AC603113-1608-BE49-929F-85E1C2DB074A}" srcOrd="2" destOrd="0" presId="urn:microsoft.com/office/officeart/2005/8/layout/process1"/>
    <dgm:cxn modelId="{3E185716-A015-F140-B123-DB18755F84EE}" type="presParOf" srcId="{8D6D86BA-3838-D947-B094-A86E331048A8}" destId="{C018407F-54BC-FE4A-ADBD-39F6493BC53D}" srcOrd="3" destOrd="0" presId="urn:microsoft.com/office/officeart/2005/8/layout/process1"/>
    <dgm:cxn modelId="{D4088909-06CF-424E-9CBB-6AE09CCD04CA}" type="presParOf" srcId="{C018407F-54BC-FE4A-ADBD-39F6493BC53D}" destId="{970B6B50-40ED-7942-98CD-F50328D00EF4}" srcOrd="0" destOrd="0" presId="urn:microsoft.com/office/officeart/2005/8/layout/process1"/>
    <dgm:cxn modelId="{BC3E13FC-4A64-8A4A-8DF6-80BA7116A213}" type="presParOf" srcId="{8D6D86BA-3838-D947-B094-A86E331048A8}" destId="{3EB9EE76-2FEA-8640-A7E6-F86A6DB1098F}" srcOrd="4" destOrd="0" presId="urn:microsoft.com/office/officeart/2005/8/layout/process1"/>
    <dgm:cxn modelId="{29681AF8-FE71-4748-9F37-39C431514C08}" type="presParOf" srcId="{8D6D86BA-3838-D947-B094-A86E331048A8}" destId="{1A8C14DD-9873-3B45-8CFF-3F4616D413D2}" srcOrd="5" destOrd="0" presId="urn:microsoft.com/office/officeart/2005/8/layout/process1"/>
    <dgm:cxn modelId="{59757D98-C9FE-114F-AF5D-FA1A9AEF6CE2}" type="presParOf" srcId="{1A8C14DD-9873-3B45-8CFF-3F4616D413D2}" destId="{481458E6-EE73-524C-82BD-50F282337212}" srcOrd="0" destOrd="0" presId="urn:microsoft.com/office/officeart/2005/8/layout/process1"/>
    <dgm:cxn modelId="{D531B3B6-353B-9647-A23A-D8203408523E}" type="presParOf" srcId="{8D6D86BA-3838-D947-B094-A86E331048A8}" destId="{F2C59DA1-52C8-E042-AB63-27845FBBCC3A}" srcOrd="6" destOrd="0" presId="urn:microsoft.com/office/officeart/2005/8/layout/process1"/>
    <dgm:cxn modelId="{D161C059-540D-D045-9684-10204410E0D0}" type="presParOf" srcId="{8D6D86BA-3838-D947-B094-A86E331048A8}" destId="{E126D41A-6901-D246-B5CC-E95EF8C3C3DA}" srcOrd="7" destOrd="0" presId="urn:microsoft.com/office/officeart/2005/8/layout/process1"/>
    <dgm:cxn modelId="{96CDA91C-7A12-124E-BD66-9BC886E85DCA}" type="presParOf" srcId="{E126D41A-6901-D246-B5CC-E95EF8C3C3DA}" destId="{A9C20007-E7C6-3442-827C-589FA3E8AA21}" srcOrd="0" destOrd="0" presId="urn:microsoft.com/office/officeart/2005/8/layout/process1"/>
    <dgm:cxn modelId="{72072DA8-5D29-874B-BAD2-69F933BBDF14}" type="presParOf" srcId="{8D6D86BA-3838-D947-B094-A86E331048A8}" destId="{297CF86C-7A08-F140-8E09-89F8E932C190}" srcOrd="8" destOrd="0" presId="urn:microsoft.com/office/officeart/2005/8/layout/process1"/>
    <dgm:cxn modelId="{C3CD7C5D-F1AF-F04E-A052-05A171ACCD33}" type="presParOf" srcId="{8D6D86BA-3838-D947-B094-A86E331048A8}" destId="{E0EE811A-A60F-F940-87B2-4C2C0F502B97}" srcOrd="9" destOrd="0" presId="urn:microsoft.com/office/officeart/2005/8/layout/process1"/>
    <dgm:cxn modelId="{54C0539E-AA93-0142-81C1-C6D0B3A46DCA}" type="presParOf" srcId="{E0EE811A-A60F-F940-87B2-4C2C0F502B97}" destId="{7F9F85E5-EE51-A743-A691-2C35F9CE85C2}" srcOrd="0" destOrd="0" presId="urn:microsoft.com/office/officeart/2005/8/layout/process1"/>
    <dgm:cxn modelId="{35272873-333C-E84F-9A10-8B53196281E0}" type="presParOf" srcId="{8D6D86BA-3838-D947-B094-A86E331048A8}" destId="{5B651EC4-4FF4-B645-8E23-412AEC72B841}" srcOrd="10" destOrd="0" presId="urn:microsoft.com/office/officeart/2005/8/layout/process1"/>
    <dgm:cxn modelId="{46C9AE4D-4C11-6540-BC6C-506E04C48A7C}" type="presParOf" srcId="{8D6D86BA-3838-D947-B094-A86E331048A8}" destId="{1734417A-ED22-064C-891D-36308FED2F89}" srcOrd="11" destOrd="0" presId="urn:microsoft.com/office/officeart/2005/8/layout/process1"/>
    <dgm:cxn modelId="{43D33FB4-F2E1-7648-9ACE-67C864B02BCE}" type="presParOf" srcId="{1734417A-ED22-064C-891D-36308FED2F89}" destId="{2EEB7921-37AC-D845-820B-7678BB763B7C}" srcOrd="0" destOrd="0" presId="urn:microsoft.com/office/officeart/2005/8/layout/process1"/>
    <dgm:cxn modelId="{60C8A31A-3149-DF4C-A86E-2E825F994708}" type="presParOf" srcId="{8D6D86BA-3838-D947-B094-A86E331048A8}" destId="{F031B635-DADD-FA43-9528-E388D764360C}" srcOrd="12" destOrd="0" presId="urn:microsoft.com/office/officeart/2005/8/layout/process1"/>
    <dgm:cxn modelId="{00FFA9A2-DF39-6A47-92CE-0E81D584DA62}" type="presParOf" srcId="{8D6D86BA-3838-D947-B094-A86E331048A8}" destId="{425A0428-9EAD-F04B-A5DA-B13DA8F52AC9}" srcOrd="13" destOrd="0" presId="urn:microsoft.com/office/officeart/2005/8/layout/process1"/>
    <dgm:cxn modelId="{8FF40A13-FB83-9A4B-924D-BD08459360CC}" type="presParOf" srcId="{425A0428-9EAD-F04B-A5DA-B13DA8F52AC9}" destId="{E209A795-A25D-6B41-9F2D-761A782A2FAF}" srcOrd="0" destOrd="0" presId="urn:microsoft.com/office/officeart/2005/8/layout/process1"/>
    <dgm:cxn modelId="{798CE83E-FEC6-E641-8155-892398BFBA0C}" type="presParOf" srcId="{8D6D86BA-3838-D947-B094-A86E331048A8}" destId="{284D6775-66D9-BD4C-AD8D-7C1E4F0501A5}" srcOrd="1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A39514-9315-C84E-BA2A-05F16E18EF62}"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425276D4-069D-694D-B79B-254371CB3E67}">
      <dgm:prSet/>
      <dgm:spPr/>
      <dgm:t>
        <a:bodyPr/>
        <a:lstStyle/>
        <a:p>
          <a:r>
            <a:rPr lang="en-US" dirty="0" smtClean="0"/>
            <a:t>Political protesting</a:t>
          </a:r>
        </a:p>
      </dgm:t>
    </dgm:pt>
    <dgm:pt modelId="{065E6E51-4A38-1C47-ABA7-60559D9C54B3}" type="parTrans" cxnId="{2910D23B-DEC6-E346-B7AE-004FF34E3E60}">
      <dgm:prSet/>
      <dgm:spPr/>
      <dgm:t>
        <a:bodyPr/>
        <a:lstStyle/>
        <a:p>
          <a:endParaRPr lang="en-US"/>
        </a:p>
      </dgm:t>
    </dgm:pt>
    <dgm:pt modelId="{28A52377-1D9C-0346-A4C0-95FBFE9EA9F7}" type="sibTrans" cxnId="{2910D23B-DEC6-E346-B7AE-004FF34E3E60}">
      <dgm:prSet/>
      <dgm:spPr/>
      <dgm:t>
        <a:bodyPr/>
        <a:lstStyle/>
        <a:p>
          <a:endParaRPr lang="en-US"/>
        </a:p>
      </dgm:t>
    </dgm:pt>
    <dgm:pt modelId="{AF1DDE69-65FD-6C42-8277-3B54DDCE70C1}">
      <dgm:prSet/>
      <dgm:spPr/>
      <dgm:t>
        <a:bodyPr/>
        <a:lstStyle/>
        <a:p>
          <a:r>
            <a:rPr lang="en-US" dirty="0" smtClean="0"/>
            <a:t>Flying flag</a:t>
          </a:r>
        </a:p>
      </dgm:t>
    </dgm:pt>
    <dgm:pt modelId="{074B8F00-1792-0D4B-BC40-40A4EDAF9CDB}" type="parTrans" cxnId="{4EDD7ACA-4FDF-574F-B9AC-DE4106DACDAE}">
      <dgm:prSet/>
      <dgm:spPr/>
      <dgm:t>
        <a:bodyPr/>
        <a:lstStyle/>
        <a:p>
          <a:endParaRPr lang="en-US"/>
        </a:p>
      </dgm:t>
    </dgm:pt>
    <dgm:pt modelId="{D01E848B-B2BE-DB49-A673-46D728311D59}" type="sibTrans" cxnId="{4EDD7ACA-4FDF-574F-B9AC-DE4106DACDAE}">
      <dgm:prSet/>
      <dgm:spPr/>
      <dgm:t>
        <a:bodyPr/>
        <a:lstStyle/>
        <a:p>
          <a:endParaRPr lang="en-US"/>
        </a:p>
      </dgm:t>
    </dgm:pt>
    <dgm:pt modelId="{83671355-986A-0A4B-A5DF-5E1D7242DC9D}">
      <dgm:prSet/>
      <dgm:spPr/>
      <dgm:t>
        <a:bodyPr/>
        <a:lstStyle/>
        <a:p>
          <a:r>
            <a:rPr lang="en-US" dirty="0" smtClean="0"/>
            <a:t>Telling persecutor that you have rights</a:t>
          </a:r>
        </a:p>
      </dgm:t>
    </dgm:pt>
    <dgm:pt modelId="{D3BD4D5E-8896-FF43-BCDC-A0DEC04F8F8A}" type="parTrans" cxnId="{42A6970E-7BAA-8C42-B64C-74BD4274B9EA}">
      <dgm:prSet/>
      <dgm:spPr/>
      <dgm:t>
        <a:bodyPr/>
        <a:lstStyle/>
        <a:p>
          <a:endParaRPr lang="en-US"/>
        </a:p>
      </dgm:t>
    </dgm:pt>
    <dgm:pt modelId="{6C821350-FC9C-7C47-A7AD-C955F7D898F6}" type="sibTrans" cxnId="{42A6970E-7BAA-8C42-B64C-74BD4274B9EA}">
      <dgm:prSet/>
      <dgm:spPr/>
      <dgm:t>
        <a:bodyPr/>
        <a:lstStyle/>
        <a:p>
          <a:endParaRPr lang="en-US"/>
        </a:p>
      </dgm:t>
    </dgm:pt>
    <dgm:pt modelId="{B3F3686D-8A9E-EA47-BD3C-E4AB316FCE36}">
      <dgm:prSet/>
      <dgm:spPr/>
      <dgm:t>
        <a:bodyPr/>
        <a:lstStyle/>
        <a:p>
          <a:r>
            <a:rPr lang="en-US" dirty="0" smtClean="0"/>
            <a:t>Exposing human rights abuses</a:t>
          </a:r>
        </a:p>
      </dgm:t>
    </dgm:pt>
    <dgm:pt modelId="{E44EACB1-F970-5641-9B12-30F3BEF14CBE}" type="parTrans" cxnId="{B5A7BEF4-9C70-0141-ABF3-523EE2652AE4}">
      <dgm:prSet/>
      <dgm:spPr/>
      <dgm:t>
        <a:bodyPr/>
        <a:lstStyle/>
        <a:p>
          <a:endParaRPr lang="en-US"/>
        </a:p>
      </dgm:t>
    </dgm:pt>
    <dgm:pt modelId="{2D13D9BA-C2A4-6D4D-BF10-9356D8EAE0A1}" type="sibTrans" cxnId="{B5A7BEF4-9C70-0141-ABF3-523EE2652AE4}">
      <dgm:prSet/>
      <dgm:spPr/>
      <dgm:t>
        <a:bodyPr/>
        <a:lstStyle/>
        <a:p>
          <a:endParaRPr lang="en-US"/>
        </a:p>
      </dgm:t>
    </dgm:pt>
    <dgm:pt modelId="{024538C9-0C52-5B49-87C4-823B290FECB0}">
      <dgm:prSet/>
      <dgm:spPr/>
      <dgm:t>
        <a:bodyPr/>
        <a:lstStyle/>
        <a:p>
          <a:r>
            <a:rPr lang="en-US" dirty="0" smtClean="0"/>
            <a:t>Reporting crime to police or testifying as witness </a:t>
          </a:r>
        </a:p>
      </dgm:t>
    </dgm:pt>
    <dgm:pt modelId="{4822279E-C4C7-AE4A-B1B4-00800BB2C955}" type="parTrans" cxnId="{91EB650E-C9BD-924F-AE71-2727CA6E6D29}">
      <dgm:prSet/>
      <dgm:spPr/>
      <dgm:t>
        <a:bodyPr/>
        <a:lstStyle/>
        <a:p>
          <a:endParaRPr lang="en-US"/>
        </a:p>
      </dgm:t>
    </dgm:pt>
    <dgm:pt modelId="{0918FBD4-3707-CC42-944F-07F2A4D2FAED}" type="sibTrans" cxnId="{91EB650E-C9BD-924F-AE71-2727CA6E6D29}">
      <dgm:prSet/>
      <dgm:spPr/>
      <dgm:t>
        <a:bodyPr/>
        <a:lstStyle/>
        <a:p>
          <a:endParaRPr lang="en-US"/>
        </a:p>
      </dgm:t>
    </dgm:pt>
    <dgm:pt modelId="{228216B9-D7AC-C240-A6C2-D8C7D2BE14FF}">
      <dgm:prSet/>
      <dgm:spPr/>
      <dgm:t>
        <a:bodyPr/>
        <a:lstStyle/>
        <a:p>
          <a:r>
            <a:rPr lang="en-US" dirty="0" smtClean="0"/>
            <a:t>Voting for party that supports rights or membership in activist group</a:t>
          </a:r>
        </a:p>
      </dgm:t>
    </dgm:pt>
    <dgm:pt modelId="{E65FDF21-7D09-E247-B3E3-6716C43891A9}" type="parTrans" cxnId="{A3086708-BDA6-D240-9E7A-5212DAF2486B}">
      <dgm:prSet/>
      <dgm:spPr/>
      <dgm:t>
        <a:bodyPr/>
        <a:lstStyle/>
        <a:p>
          <a:endParaRPr lang="en-US"/>
        </a:p>
      </dgm:t>
    </dgm:pt>
    <dgm:pt modelId="{73371279-9178-8E46-B8D0-EBCDA95633B2}" type="sibTrans" cxnId="{A3086708-BDA6-D240-9E7A-5212DAF2486B}">
      <dgm:prSet/>
      <dgm:spPr/>
      <dgm:t>
        <a:bodyPr/>
        <a:lstStyle/>
        <a:p>
          <a:endParaRPr lang="en-US"/>
        </a:p>
      </dgm:t>
    </dgm:pt>
    <dgm:pt modelId="{B85FC27F-E969-5142-AB1E-65425AD7208E}" type="pres">
      <dgm:prSet presAssocID="{DEA39514-9315-C84E-BA2A-05F16E18EF62}" presName="Name0" presStyleCnt="0">
        <dgm:presLayoutVars>
          <dgm:chPref val="1"/>
          <dgm:dir/>
          <dgm:animOne val="branch"/>
          <dgm:animLvl val="lvl"/>
          <dgm:resizeHandles/>
        </dgm:presLayoutVars>
      </dgm:prSet>
      <dgm:spPr/>
      <dgm:t>
        <a:bodyPr/>
        <a:lstStyle/>
        <a:p>
          <a:endParaRPr lang="en-US"/>
        </a:p>
      </dgm:t>
    </dgm:pt>
    <dgm:pt modelId="{0925E64E-E325-1E44-B439-BB15AD3E35E2}" type="pres">
      <dgm:prSet presAssocID="{425276D4-069D-694D-B79B-254371CB3E67}" presName="vertOne" presStyleCnt="0"/>
      <dgm:spPr/>
    </dgm:pt>
    <dgm:pt modelId="{F2CB234E-C19B-D040-8FA2-240B27C729F0}" type="pres">
      <dgm:prSet presAssocID="{425276D4-069D-694D-B79B-254371CB3E67}" presName="txOne" presStyleLbl="node0" presStyleIdx="0" presStyleCnt="6" custLinFactNeighborX="1181">
        <dgm:presLayoutVars>
          <dgm:chPref val="3"/>
        </dgm:presLayoutVars>
      </dgm:prSet>
      <dgm:spPr/>
      <dgm:t>
        <a:bodyPr/>
        <a:lstStyle/>
        <a:p>
          <a:endParaRPr lang="en-US"/>
        </a:p>
      </dgm:t>
    </dgm:pt>
    <dgm:pt modelId="{1C96A169-4AED-024A-ADB7-47A0185C6B1B}" type="pres">
      <dgm:prSet presAssocID="{425276D4-069D-694D-B79B-254371CB3E67}" presName="horzOne" presStyleCnt="0"/>
      <dgm:spPr/>
    </dgm:pt>
    <dgm:pt modelId="{340D3A04-237A-FC46-9CA7-EFFCDD9AC86E}" type="pres">
      <dgm:prSet presAssocID="{28A52377-1D9C-0346-A4C0-95FBFE9EA9F7}" presName="sibSpaceOne" presStyleCnt="0"/>
      <dgm:spPr/>
    </dgm:pt>
    <dgm:pt modelId="{3621F93C-392A-A340-A059-7E6C820EB09A}" type="pres">
      <dgm:prSet presAssocID="{AF1DDE69-65FD-6C42-8277-3B54DDCE70C1}" presName="vertOne" presStyleCnt="0"/>
      <dgm:spPr/>
    </dgm:pt>
    <dgm:pt modelId="{8DA0A1ED-DAE7-8442-A01A-8C9F7CBCAAE3}" type="pres">
      <dgm:prSet presAssocID="{AF1DDE69-65FD-6C42-8277-3B54DDCE70C1}" presName="txOne" presStyleLbl="node0" presStyleIdx="1" presStyleCnt="6" custLinFactNeighborY="1399">
        <dgm:presLayoutVars>
          <dgm:chPref val="3"/>
        </dgm:presLayoutVars>
      </dgm:prSet>
      <dgm:spPr/>
      <dgm:t>
        <a:bodyPr/>
        <a:lstStyle/>
        <a:p>
          <a:endParaRPr lang="en-US"/>
        </a:p>
      </dgm:t>
    </dgm:pt>
    <dgm:pt modelId="{6435D5DD-5E26-814B-A72D-17586675E9FF}" type="pres">
      <dgm:prSet presAssocID="{AF1DDE69-65FD-6C42-8277-3B54DDCE70C1}" presName="horzOne" presStyleCnt="0"/>
      <dgm:spPr/>
    </dgm:pt>
    <dgm:pt modelId="{C77C7E19-95A1-4740-A24F-9229466156CB}" type="pres">
      <dgm:prSet presAssocID="{D01E848B-B2BE-DB49-A673-46D728311D59}" presName="sibSpaceOne" presStyleCnt="0"/>
      <dgm:spPr/>
    </dgm:pt>
    <dgm:pt modelId="{36CD2300-BDA4-A040-BDF4-4B7A440B2E0B}" type="pres">
      <dgm:prSet presAssocID="{83671355-986A-0A4B-A5DF-5E1D7242DC9D}" presName="vertOne" presStyleCnt="0"/>
      <dgm:spPr/>
    </dgm:pt>
    <dgm:pt modelId="{CAA81B1C-7CAC-1142-8FF9-4E8B3B32C48B}" type="pres">
      <dgm:prSet presAssocID="{83671355-986A-0A4B-A5DF-5E1D7242DC9D}" presName="txOne" presStyleLbl="node0" presStyleIdx="2" presStyleCnt="6">
        <dgm:presLayoutVars>
          <dgm:chPref val="3"/>
        </dgm:presLayoutVars>
      </dgm:prSet>
      <dgm:spPr/>
      <dgm:t>
        <a:bodyPr/>
        <a:lstStyle/>
        <a:p>
          <a:endParaRPr lang="en-US"/>
        </a:p>
      </dgm:t>
    </dgm:pt>
    <dgm:pt modelId="{BDF6CFED-34B0-5F44-9B6E-C0D60AE095FC}" type="pres">
      <dgm:prSet presAssocID="{83671355-986A-0A4B-A5DF-5E1D7242DC9D}" presName="horzOne" presStyleCnt="0"/>
      <dgm:spPr/>
    </dgm:pt>
    <dgm:pt modelId="{B244791D-51E8-B24F-8E1E-D5C2E7219E7B}" type="pres">
      <dgm:prSet presAssocID="{6C821350-FC9C-7C47-A7AD-C955F7D898F6}" presName="sibSpaceOne" presStyleCnt="0"/>
      <dgm:spPr/>
    </dgm:pt>
    <dgm:pt modelId="{DF933376-3D60-E347-9746-9A962C3901EA}" type="pres">
      <dgm:prSet presAssocID="{B3F3686D-8A9E-EA47-BD3C-E4AB316FCE36}" presName="vertOne" presStyleCnt="0"/>
      <dgm:spPr/>
    </dgm:pt>
    <dgm:pt modelId="{CE9924CC-4D72-EA4F-80D8-98DE3E658955}" type="pres">
      <dgm:prSet presAssocID="{B3F3686D-8A9E-EA47-BD3C-E4AB316FCE36}" presName="txOne" presStyleLbl="node0" presStyleIdx="3" presStyleCnt="6">
        <dgm:presLayoutVars>
          <dgm:chPref val="3"/>
        </dgm:presLayoutVars>
      </dgm:prSet>
      <dgm:spPr/>
      <dgm:t>
        <a:bodyPr/>
        <a:lstStyle/>
        <a:p>
          <a:endParaRPr lang="en-US"/>
        </a:p>
      </dgm:t>
    </dgm:pt>
    <dgm:pt modelId="{728E4401-7039-6644-8AFB-DFE960FB2501}" type="pres">
      <dgm:prSet presAssocID="{B3F3686D-8A9E-EA47-BD3C-E4AB316FCE36}" presName="horzOne" presStyleCnt="0"/>
      <dgm:spPr/>
    </dgm:pt>
    <dgm:pt modelId="{C8F13D17-CAA7-1A40-8FEB-CD3A799108E1}" type="pres">
      <dgm:prSet presAssocID="{2D13D9BA-C2A4-6D4D-BF10-9356D8EAE0A1}" presName="sibSpaceOne" presStyleCnt="0"/>
      <dgm:spPr/>
    </dgm:pt>
    <dgm:pt modelId="{861EB5DC-757A-9C49-9696-D0C1481DE196}" type="pres">
      <dgm:prSet presAssocID="{024538C9-0C52-5B49-87C4-823B290FECB0}" presName="vertOne" presStyleCnt="0"/>
      <dgm:spPr/>
    </dgm:pt>
    <dgm:pt modelId="{FAC19EA8-B103-4543-8F5A-1020412E1986}" type="pres">
      <dgm:prSet presAssocID="{024538C9-0C52-5B49-87C4-823B290FECB0}" presName="txOne" presStyleLbl="node0" presStyleIdx="4" presStyleCnt="6">
        <dgm:presLayoutVars>
          <dgm:chPref val="3"/>
        </dgm:presLayoutVars>
      </dgm:prSet>
      <dgm:spPr/>
      <dgm:t>
        <a:bodyPr/>
        <a:lstStyle/>
        <a:p>
          <a:endParaRPr lang="en-US"/>
        </a:p>
      </dgm:t>
    </dgm:pt>
    <dgm:pt modelId="{A7D840A5-7A86-7741-B7D9-38A4F0684401}" type="pres">
      <dgm:prSet presAssocID="{024538C9-0C52-5B49-87C4-823B290FECB0}" presName="horzOne" presStyleCnt="0"/>
      <dgm:spPr/>
    </dgm:pt>
    <dgm:pt modelId="{E352B15A-EE6C-9A4F-85EC-20651A1D3535}" type="pres">
      <dgm:prSet presAssocID="{0918FBD4-3707-CC42-944F-07F2A4D2FAED}" presName="sibSpaceOne" presStyleCnt="0"/>
      <dgm:spPr/>
    </dgm:pt>
    <dgm:pt modelId="{93925E20-A85E-294A-9A78-782F1A81AAB7}" type="pres">
      <dgm:prSet presAssocID="{228216B9-D7AC-C240-A6C2-D8C7D2BE14FF}" presName="vertOne" presStyleCnt="0"/>
      <dgm:spPr/>
    </dgm:pt>
    <dgm:pt modelId="{14D5829B-8995-3A4F-A856-75DC513F9908}" type="pres">
      <dgm:prSet presAssocID="{228216B9-D7AC-C240-A6C2-D8C7D2BE14FF}" presName="txOne" presStyleLbl="node0" presStyleIdx="5" presStyleCnt="6">
        <dgm:presLayoutVars>
          <dgm:chPref val="3"/>
        </dgm:presLayoutVars>
      </dgm:prSet>
      <dgm:spPr/>
      <dgm:t>
        <a:bodyPr/>
        <a:lstStyle/>
        <a:p>
          <a:endParaRPr lang="en-US"/>
        </a:p>
      </dgm:t>
    </dgm:pt>
    <dgm:pt modelId="{8D3A54FE-A013-2544-BE49-46D3D8C5F879}" type="pres">
      <dgm:prSet presAssocID="{228216B9-D7AC-C240-A6C2-D8C7D2BE14FF}" presName="horzOne" presStyleCnt="0"/>
      <dgm:spPr/>
    </dgm:pt>
  </dgm:ptLst>
  <dgm:cxnLst>
    <dgm:cxn modelId="{4EDD7ACA-4FDF-574F-B9AC-DE4106DACDAE}" srcId="{DEA39514-9315-C84E-BA2A-05F16E18EF62}" destId="{AF1DDE69-65FD-6C42-8277-3B54DDCE70C1}" srcOrd="1" destOrd="0" parTransId="{074B8F00-1792-0D4B-BC40-40A4EDAF9CDB}" sibTransId="{D01E848B-B2BE-DB49-A673-46D728311D59}"/>
    <dgm:cxn modelId="{9FA3EBBF-E459-324B-A586-D92EDF38EC1F}" type="presOf" srcId="{228216B9-D7AC-C240-A6C2-D8C7D2BE14FF}" destId="{14D5829B-8995-3A4F-A856-75DC513F9908}" srcOrd="0" destOrd="0" presId="urn:microsoft.com/office/officeart/2005/8/layout/hierarchy4"/>
    <dgm:cxn modelId="{C7EF761A-FFE1-C841-8E9F-9031945EA010}" type="presOf" srcId="{83671355-986A-0A4B-A5DF-5E1D7242DC9D}" destId="{CAA81B1C-7CAC-1142-8FF9-4E8B3B32C48B}" srcOrd="0" destOrd="0" presId="urn:microsoft.com/office/officeart/2005/8/layout/hierarchy4"/>
    <dgm:cxn modelId="{E40CE15D-BB9C-2047-ABAA-BD54CEC310FC}" type="presOf" srcId="{DEA39514-9315-C84E-BA2A-05F16E18EF62}" destId="{B85FC27F-E969-5142-AB1E-65425AD7208E}" srcOrd="0" destOrd="0" presId="urn:microsoft.com/office/officeart/2005/8/layout/hierarchy4"/>
    <dgm:cxn modelId="{D5B70D71-F4F8-0D40-9AAF-872389B90E9A}" type="presOf" srcId="{AF1DDE69-65FD-6C42-8277-3B54DDCE70C1}" destId="{8DA0A1ED-DAE7-8442-A01A-8C9F7CBCAAE3}" srcOrd="0" destOrd="0" presId="urn:microsoft.com/office/officeart/2005/8/layout/hierarchy4"/>
    <dgm:cxn modelId="{C0E48281-B283-2B48-AA57-E8057DC6CD4A}" type="presOf" srcId="{425276D4-069D-694D-B79B-254371CB3E67}" destId="{F2CB234E-C19B-D040-8FA2-240B27C729F0}" srcOrd="0" destOrd="0" presId="urn:microsoft.com/office/officeart/2005/8/layout/hierarchy4"/>
    <dgm:cxn modelId="{42A6970E-7BAA-8C42-B64C-74BD4274B9EA}" srcId="{DEA39514-9315-C84E-BA2A-05F16E18EF62}" destId="{83671355-986A-0A4B-A5DF-5E1D7242DC9D}" srcOrd="2" destOrd="0" parTransId="{D3BD4D5E-8896-FF43-BCDC-A0DEC04F8F8A}" sibTransId="{6C821350-FC9C-7C47-A7AD-C955F7D898F6}"/>
    <dgm:cxn modelId="{2910D23B-DEC6-E346-B7AE-004FF34E3E60}" srcId="{DEA39514-9315-C84E-BA2A-05F16E18EF62}" destId="{425276D4-069D-694D-B79B-254371CB3E67}" srcOrd="0" destOrd="0" parTransId="{065E6E51-4A38-1C47-ABA7-60559D9C54B3}" sibTransId="{28A52377-1D9C-0346-A4C0-95FBFE9EA9F7}"/>
    <dgm:cxn modelId="{91EB650E-C9BD-924F-AE71-2727CA6E6D29}" srcId="{DEA39514-9315-C84E-BA2A-05F16E18EF62}" destId="{024538C9-0C52-5B49-87C4-823B290FECB0}" srcOrd="4" destOrd="0" parTransId="{4822279E-C4C7-AE4A-B1B4-00800BB2C955}" sibTransId="{0918FBD4-3707-CC42-944F-07F2A4D2FAED}"/>
    <dgm:cxn modelId="{6B7D05B4-AB10-514C-B994-16623BE6CEC0}" type="presOf" srcId="{024538C9-0C52-5B49-87C4-823B290FECB0}" destId="{FAC19EA8-B103-4543-8F5A-1020412E1986}" srcOrd="0" destOrd="0" presId="urn:microsoft.com/office/officeart/2005/8/layout/hierarchy4"/>
    <dgm:cxn modelId="{B5A7BEF4-9C70-0141-ABF3-523EE2652AE4}" srcId="{DEA39514-9315-C84E-BA2A-05F16E18EF62}" destId="{B3F3686D-8A9E-EA47-BD3C-E4AB316FCE36}" srcOrd="3" destOrd="0" parTransId="{E44EACB1-F970-5641-9B12-30F3BEF14CBE}" sibTransId="{2D13D9BA-C2A4-6D4D-BF10-9356D8EAE0A1}"/>
    <dgm:cxn modelId="{A3086708-BDA6-D240-9E7A-5212DAF2486B}" srcId="{DEA39514-9315-C84E-BA2A-05F16E18EF62}" destId="{228216B9-D7AC-C240-A6C2-D8C7D2BE14FF}" srcOrd="5" destOrd="0" parTransId="{E65FDF21-7D09-E247-B3E3-6716C43891A9}" sibTransId="{73371279-9178-8E46-B8D0-EBCDA95633B2}"/>
    <dgm:cxn modelId="{73E7CCE3-9DFC-EA4D-BFD7-910B0B9CAE97}" type="presOf" srcId="{B3F3686D-8A9E-EA47-BD3C-E4AB316FCE36}" destId="{CE9924CC-4D72-EA4F-80D8-98DE3E658955}" srcOrd="0" destOrd="0" presId="urn:microsoft.com/office/officeart/2005/8/layout/hierarchy4"/>
    <dgm:cxn modelId="{1149C293-8086-9848-B291-3BB788340867}" type="presParOf" srcId="{B85FC27F-E969-5142-AB1E-65425AD7208E}" destId="{0925E64E-E325-1E44-B439-BB15AD3E35E2}" srcOrd="0" destOrd="0" presId="urn:microsoft.com/office/officeart/2005/8/layout/hierarchy4"/>
    <dgm:cxn modelId="{68262303-4905-8541-98D2-80B656A66F89}" type="presParOf" srcId="{0925E64E-E325-1E44-B439-BB15AD3E35E2}" destId="{F2CB234E-C19B-D040-8FA2-240B27C729F0}" srcOrd="0" destOrd="0" presId="urn:microsoft.com/office/officeart/2005/8/layout/hierarchy4"/>
    <dgm:cxn modelId="{3CF4BCFB-ED77-B641-831E-83F85B97D005}" type="presParOf" srcId="{0925E64E-E325-1E44-B439-BB15AD3E35E2}" destId="{1C96A169-4AED-024A-ADB7-47A0185C6B1B}" srcOrd="1" destOrd="0" presId="urn:microsoft.com/office/officeart/2005/8/layout/hierarchy4"/>
    <dgm:cxn modelId="{4B95A022-8953-3346-A4C5-741A785230E7}" type="presParOf" srcId="{B85FC27F-E969-5142-AB1E-65425AD7208E}" destId="{340D3A04-237A-FC46-9CA7-EFFCDD9AC86E}" srcOrd="1" destOrd="0" presId="urn:microsoft.com/office/officeart/2005/8/layout/hierarchy4"/>
    <dgm:cxn modelId="{C38C17DC-03F1-DC4C-879E-318533EA92A5}" type="presParOf" srcId="{B85FC27F-E969-5142-AB1E-65425AD7208E}" destId="{3621F93C-392A-A340-A059-7E6C820EB09A}" srcOrd="2" destOrd="0" presId="urn:microsoft.com/office/officeart/2005/8/layout/hierarchy4"/>
    <dgm:cxn modelId="{A9D48626-5D15-7947-BB6C-BD093048C4CB}" type="presParOf" srcId="{3621F93C-392A-A340-A059-7E6C820EB09A}" destId="{8DA0A1ED-DAE7-8442-A01A-8C9F7CBCAAE3}" srcOrd="0" destOrd="0" presId="urn:microsoft.com/office/officeart/2005/8/layout/hierarchy4"/>
    <dgm:cxn modelId="{AE77F99F-F0F0-A14B-AC15-D4BD09267C55}" type="presParOf" srcId="{3621F93C-392A-A340-A059-7E6C820EB09A}" destId="{6435D5DD-5E26-814B-A72D-17586675E9FF}" srcOrd="1" destOrd="0" presId="urn:microsoft.com/office/officeart/2005/8/layout/hierarchy4"/>
    <dgm:cxn modelId="{64F95484-5E8D-A342-ABD2-B4A7603226D1}" type="presParOf" srcId="{B85FC27F-E969-5142-AB1E-65425AD7208E}" destId="{C77C7E19-95A1-4740-A24F-9229466156CB}" srcOrd="3" destOrd="0" presId="urn:microsoft.com/office/officeart/2005/8/layout/hierarchy4"/>
    <dgm:cxn modelId="{2DD6CF9D-CA03-BF49-946D-0A415A27B60A}" type="presParOf" srcId="{B85FC27F-E969-5142-AB1E-65425AD7208E}" destId="{36CD2300-BDA4-A040-BDF4-4B7A440B2E0B}" srcOrd="4" destOrd="0" presId="urn:microsoft.com/office/officeart/2005/8/layout/hierarchy4"/>
    <dgm:cxn modelId="{AD207D71-93A0-6B44-BC36-560E4FAC746E}" type="presParOf" srcId="{36CD2300-BDA4-A040-BDF4-4B7A440B2E0B}" destId="{CAA81B1C-7CAC-1142-8FF9-4E8B3B32C48B}" srcOrd="0" destOrd="0" presId="urn:microsoft.com/office/officeart/2005/8/layout/hierarchy4"/>
    <dgm:cxn modelId="{50E0213C-800A-B84D-BD0B-354573C63EEE}" type="presParOf" srcId="{36CD2300-BDA4-A040-BDF4-4B7A440B2E0B}" destId="{BDF6CFED-34B0-5F44-9B6E-C0D60AE095FC}" srcOrd="1" destOrd="0" presId="urn:microsoft.com/office/officeart/2005/8/layout/hierarchy4"/>
    <dgm:cxn modelId="{BB86CC3A-0647-F740-AA90-8251D97C3B4A}" type="presParOf" srcId="{B85FC27F-E969-5142-AB1E-65425AD7208E}" destId="{B244791D-51E8-B24F-8E1E-D5C2E7219E7B}" srcOrd="5" destOrd="0" presId="urn:microsoft.com/office/officeart/2005/8/layout/hierarchy4"/>
    <dgm:cxn modelId="{4303C615-53FD-F849-9345-434F7D80E200}" type="presParOf" srcId="{B85FC27F-E969-5142-AB1E-65425AD7208E}" destId="{DF933376-3D60-E347-9746-9A962C3901EA}" srcOrd="6" destOrd="0" presId="urn:microsoft.com/office/officeart/2005/8/layout/hierarchy4"/>
    <dgm:cxn modelId="{2795B014-42A5-304C-8246-E8680C9E4B8A}" type="presParOf" srcId="{DF933376-3D60-E347-9746-9A962C3901EA}" destId="{CE9924CC-4D72-EA4F-80D8-98DE3E658955}" srcOrd="0" destOrd="0" presId="urn:microsoft.com/office/officeart/2005/8/layout/hierarchy4"/>
    <dgm:cxn modelId="{588F945B-CA05-7F47-8072-6DB2798394AE}" type="presParOf" srcId="{DF933376-3D60-E347-9746-9A962C3901EA}" destId="{728E4401-7039-6644-8AFB-DFE960FB2501}" srcOrd="1" destOrd="0" presId="urn:microsoft.com/office/officeart/2005/8/layout/hierarchy4"/>
    <dgm:cxn modelId="{85194602-3CFB-DF4F-BD8C-68211F102CBF}" type="presParOf" srcId="{B85FC27F-E969-5142-AB1E-65425AD7208E}" destId="{C8F13D17-CAA7-1A40-8FEB-CD3A799108E1}" srcOrd="7" destOrd="0" presId="urn:microsoft.com/office/officeart/2005/8/layout/hierarchy4"/>
    <dgm:cxn modelId="{4F3FBF3E-0648-1640-94E2-969E824EEE41}" type="presParOf" srcId="{B85FC27F-E969-5142-AB1E-65425AD7208E}" destId="{861EB5DC-757A-9C49-9696-D0C1481DE196}" srcOrd="8" destOrd="0" presId="urn:microsoft.com/office/officeart/2005/8/layout/hierarchy4"/>
    <dgm:cxn modelId="{531034BB-213C-3445-96E3-C6D96411F1AD}" type="presParOf" srcId="{861EB5DC-757A-9C49-9696-D0C1481DE196}" destId="{FAC19EA8-B103-4543-8F5A-1020412E1986}" srcOrd="0" destOrd="0" presId="urn:microsoft.com/office/officeart/2005/8/layout/hierarchy4"/>
    <dgm:cxn modelId="{53760EA4-BAD5-4945-BDC3-72B38789B2B2}" type="presParOf" srcId="{861EB5DC-757A-9C49-9696-D0C1481DE196}" destId="{A7D840A5-7A86-7741-B7D9-38A4F0684401}" srcOrd="1" destOrd="0" presId="urn:microsoft.com/office/officeart/2005/8/layout/hierarchy4"/>
    <dgm:cxn modelId="{08EE7F9B-349B-734F-B1D5-18C465FE73ED}" type="presParOf" srcId="{B85FC27F-E969-5142-AB1E-65425AD7208E}" destId="{E352B15A-EE6C-9A4F-85EC-20651A1D3535}" srcOrd="9" destOrd="0" presId="urn:microsoft.com/office/officeart/2005/8/layout/hierarchy4"/>
    <dgm:cxn modelId="{367558FE-F054-2B4F-92D4-F370EDE7DCBE}" type="presParOf" srcId="{B85FC27F-E969-5142-AB1E-65425AD7208E}" destId="{93925E20-A85E-294A-9A78-782F1A81AAB7}" srcOrd="10" destOrd="0" presId="urn:microsoft.com/office/officeart/2005/8/layout/hierarchy4"/>
    <dgm:cxn modelId="{57CA6DB2-3EB7-CF46-A13F-000D69BC297F}" type="presParOf" srcId="{93925E20-A85E-294A-9A78-782F1A81AAB7}" destId="{14D5829B-8995-3A4F-A856-75DC513F9908}" srcOrd="0" destOrd="0" presId="urn:microsoft.com/office/officeart/2005/8/layout/hierarchy4"/>
    <dgm:cxn modelId="{C9CFB8B5-7656-3B44-9E27-96E17034ACFF}" type="presParOf" srcId="{93925E20-A85E-294A-9A78-782F1A81AAB7}" destId="{8D3A54FE-A013-2544-BE49-46D3D8C5F87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A39514-9315-C84E-BA2A-05F16E18EF62}"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818E3208-28C0-8349-9F62-27CBCE840928}">
      <dgm:prSet custT="1"/>
      <dgm:spPr/>
      <dgm:t>
        <a:bodyPr/>
        <a:lstStyle/>
        <a:p>
          <a:r>
            <a:rPr lang="en-US" sz="1600" dirty="0" smtClean="0"/>
            <a:t>Appearance that you are in any of these groups, supporting family or friends</a:t>
          </a:r>
          <a:endParaRPr lang="en-US" sz="1600" dirty="0"/>
        </a:p>
      </dgm:t>
    </dgm:pt>
    <dgm:pt modelId="{2D4D83C8-17CA-DC4A-9081-BDDABF69DC47}" type="parTrans" cxnId="{873E43D4-E537-E943-9DB7-7666FE89FEA8}">
      <dgm:prSet/>
      <dgm:spPr/>
      <dgm:t>
        <a:bodyPr/>
        <a:lstStyle/>
        <a:p>
          <a:endParaRPr lang="en-US" sz="1600"/>
        </a:p>
      </dgm:t>
    </dgm:pt>
    <dgm:pt modelId="{486CE22F-4A73-6140-9B4D-ACF08A36956E}" type="sibTrans" cxnId="{873E43D4-E537-E943-9DB7-7666FE89FEA8}">
      <dgm:prSet/>
      <dgm:spPr/>
      <dgm:t>
        <a:bodyPr/>
        <a:lstStyle/>
        <a:p>
          <a:endParaRPr lang="en-US" sz="1600"/>
        </a:p>
      </dgm:t>
    </dgm:pt>
    <dgm:pt modelId="{8E06D5A9-DFF3-8649-A38E-D2372ADEA733}">
      <dgm:prSet custT="1"/>
      <dgm:spPr/>
      <dgm:t>
        <a:bodyPr/>
        <a:lstStyle/>
        <a:p>
          <a:r>
            <a:rPr lang="en-US" sz="1600" dirty="0" smtClean="0"/>
            <a:t>Persecutor has made statements about your “beliefs” as a reason for the harm</a:t>
          </a:r>
          <a:endParaRPr lang="en-US" sz="1600" dirty="0"/>
        </a:p>
      </dgm:t>
    </dgm:pt>
    <dgm:pt modelId="{5B5394AE-4A2E-3E47-B2B2-6756A57F56A6}" type="parTrans" cxnId="{F6D34BE0-329A-E945-8D80-8766DB223997}">
      <dgm:prSet/>
      <dgm:spPr/>
      <dgm:t>
        <a:bodyPr/>
        <a:lstStyle/>
        <a:p>
          <a:endParaRPr lang="en-US" sz="1600"/>
        </a:p>
      </dgm:t>
    </dgm:pt>
    <dgm:pt modelId="{881DCA9E-FC1C-8C46-80D8-AD13A6784679}" type="sibTrans" cxnId="{F6D34BE0-329A-E945-8D80-8766DB223997}">
      <dgm:prSet/>
      <dgm:spPr/>
      <dgm:t>
        <a:bodyPr/>
        <a:lstStyle/>
        <a:p>
          <a:endParaRPr lang="en-US" sz="1600"/>
        </a:p>
      </dgm:t>
    </dgm:pt>
    <dgm:pt modelId="{B85FC27F-E969-5142-AB1E-65425AD7208E}" type="pres">
      <dgm:prSet presAssocID="{DEA39514-9315-C84E-BA2A-05F16E18EF62}" presName="Name0" presStyleCnt="0">
        <dgm:presLayoutVars>
          <dgm:chPref val="1"/>
          <dgm:dir/>
          <dgm:animOne val="branch"/>
          <dgm:animLvl val="lvl"/>
          <dgm:resizeHandles/>
        </dgm:presLayoutVars>
      </dgm:prSet>
      <dgm:spPr/>
      <dgm:t>
        <a:bodyPr/>
        <a:lstStyle/>
        <a:p>
          <a:endParaRPr lang="en-US"/>
        </a:p>
      </dgm:t>
    </dgm:pt>
    <dgm:pt modelId="{DF5D10ED-E474-4249-B074-0947EA29877A}" type="pres">
      <dgm:prSet presAssocID="{818E3208-28C0-8349-9F62-27CBCE840928}" presName="vertOne" presStyleCnt="0"/>
      <dgm:spPr/>
    </dgm:pt>
    <dgm:pt modelId="{3A93FD17-AA9C-744D-8236-49D5CC29BD5A}" type="pres">
      <dgm:prSet presAssocID="{818E3208-28C0-8349-9F62-27CBCE840928}" presName="txOne" presStyleLbl="node0" presStyleIdx="0" presStyleCnt="2" custLinFactNeighborX="450" custLinFactNeighborY="2162">
        <dgm:presLayoutVars>
          <dgm:chPref val="3"/>
        </dgm:presLayoutVars>
      </dgm:prSet>
      <dgm:spPr/>
      <dgm:t>
        <a:bodyPr/>
        <a:lstStyle/>
        <a:p>
          <a:endParaRPr lang="en-US"/>
        </a:p>
      </dgm:t>
    </dgm:pt>
    <dgm:pt modelId="{4720FE5F-B70D-934B-8250-FD03F063829D}" type="pres">
      <dgm:prSet presAssocID="{818E3208-28C0-8349-9F62-27CBCE840928}" presName="horzOne" presStyleCnt="0"/>
      <dgm:spPr/>
    </dgm:pt>
    <dgm:pt modelId="{47F7AF94-9B3D-0D49-8E46-723801E94F7C}" type="pres">
      <dgm:prSet presAssocID="{486CE22F-4A73-6140-9B4D-ACF08A36956E}" presName="sibSpaceOne" presStyleCnt="0"/>
      <dgm:spPr/>
    </dgm:pt>
    <dgm:pt modelId="{54E27D9A-369E-F14C-B1AD-FCA2A49859CA}" type="pres">
      <dgm:prSet presAssocID="{8E06D5A9-DFF3-8649-A38E-D2372ADEA733}" presName="vertOne" presStyleCnt="0"/>
      <dgm:spPr/>
    </dgm:pt>
    <dgm:pt modelId="{8D7AAE10-2089-3C49-8D06-A993A3373451}" type="pres">
      <dgm:prSet presAssocID="{8E06D5A9-DFF3-8649-A38E-D2372ADEA733}" presName="txOne" presStyleLbl="node0" presStyleIdx="1" presStyleCnt="2">
        <dgm:presLayoutVars>
          <dgm:chPref val="3"/>
        </dgm:presLayoutVars>
      </dgm:prSet>
      <dgm:spPr/>
      <dgm:t>
        <a:bodyPr/>
        <a:lstStyle/>
        <a:p>
          <a:endParaRPr lang="en-US"/>
        </a:p>
      </dgm:t>
    </dgm:pt>
    <dgm:pt modelId="{C4EC7BCC-35E9-1A43-99EA-B9693485D737}" type="pres">
      <dgm:prSet presAssocID="{8E06D5A9-DFF3-8649-A38E-D2372ADEA733}" presName="horzOne" presStyleCnt="0"/>
      <dgm:spPr/>
    </dgm:pt>
  </dgm:ptLst>
  <dgm:cxnLst>
    <dgm:cxn modelId="{A675C68F-8A0F-864C-ACDE-A6022629E0FF}" type="presOf" srcId="{DEA39514-9315-C84E-BA2A-05F16E18EF62}" destId="{B85FC27F-E969-5142-AB1E-65425AD7208E}" srcOrd="0" destOrd="0" presId="urn:microsoft.com/office/officeart/2005/8/layout/hierarchy4"/>
    <dgm:cxn modelId="{873E43D4-E537-E943-9DB7-7666FE89FEA8}" srcId="{DEA39514-9315-C84E-BA2A-05F16E18EF62}" destId="{818E3208-28C0-8349-9F62-27CBCE840928}" srcOrd="0" destOrd="0" parTransId="{2D4D83C8-17CA-DC4A-9081-BDDABF69DC47}" sibTransId="{486CE22F-4A73-6140-9B4D-ACF08A36956E}"/>
    <dgm:cxn modelId="{F6D34BE0-329A-E945-8D80-8766DB223997}" srcId="{DEA39514-9315-C84E-BA2A-05F16E18EF62}" destId="{8E06D5A9-DFF3-8649-A38E-D2372ADEA733}" srcOrd="1" destOrd="0" parTransId="{5B5394AE-4A2E-3E47-B2B2-6756A57F56A6}" sibTransId="{881DCA9E-FC1C-8C46-80D8-AD13A6784679}"/>
    <dgm:cxn modelId="{A9F7CDB5-DF32-DD40-AD85-900457669D89}" type="presOf" srcId="{818E3208-28C0-8349-9F62-27CBCE840928}" destId="{3A93FD17-AA9C-744D-8236-49D5CC29BD5A}" srcOrd="0" destOrd="0" presId="urn:microsoft.com/office/officeart/2005/8/layout/hierarchy4"/>
    <dgm:cxn modelId="{378B0FB6-3101-7640-9E03-C2670073F446}" type="presOf" srcId="{8E06D5A9-DFF3-8649-A38E-D2372ADEA733}" destId="{8D7AAE10-2089-3C49-8D06-A993A3373451}" srcOrd="0" destOrd="0" presId="urn:microsoft.com/office/officeart/2005/8/layout/hierarchy4"/>
    <dgm:cxn modelId="{38494954-353F-F040-9341-B98F089191EE}" type="presParOf" srcId="{B85FC27F-E969-5142-AB1E-65425AD7208E}" destId="{DF5D10ED-E474-4249-B074-0947EA29877A}" srcOrd="0" destOrd="0" presId="urn:microsoft.com/office/officeart/2005/8/layout/hierarchy4"/>
    <dgm:cxn modelId="{3882B9C2-E4E7-A548-AC8A-4A52E482D23B}" type="presParOf" srcId="{DF5D10ED-E474-4249-B074-0947EA29877A}" destId="{3A93FD17-AA9C-744D-8236-49D5CC29BD5A}" srcOrd="0" destOrd="0" presId="urn:microsoft.com/office/officeart/2005/8/layout/hierarchy4"/>
    <dgm:cxn modelId="{166275E9-3E30-A14A-97A9-FEF62B01CE53}" type="presParOf" srcId="{DF5D10ED-E474-4249-B074-0947EA29877A}" destId="{4720FE5F-B70D-934B-8250-FD03F063829D}" srcOrd="1" destOrd="0" presId="urn:microsoft.com/office/officeart/2005/8/layout/hierarchy4"/>
    <dgm:cxn modelId="{88DA9A52-E83F-BC4A-BC83-881CA497FB29}" type="presParOf" srcId="{B85FC27F-E969-5142-AB1E-65425AD7208E}" destId="{47F7AF94-9B3D-0D49-8E46-723801E94F7C}" srcOrd="1" destOrd="0" presId="urn:microsoft.com/office/officeart/2005/8/layout/hierarchy4"/>
    <dgm:cxn modelId="{74637316-37B0-7440-B9B1-D763E0FA307F}" type="presParOf" srcId="{B85FC27F-E969-5142-AB1E-65425AD7208E}" destId="{54E27D9A-369E-F14C-B1AD-FCA2A49859CA}" srcOrd="2" destOrd="0" presId="urn:microsoft.com/office/officeart/2005/8/layout/hierarchy4"/>
    <dgm:cxn modelId="{2B174DE0-338F-3F48-AEE4-97FB9D46E98C}" type="presParOf" srcId="{54E27D9A-369E-F14C-B1AD-FCA2A49859CA}" destId="{8D7AAE10-2089-3C49-8D06-A993A3373451}" srcOrd="0" destOrd="0" presId="urn:microsoft.com/office/officeart/2005/8/layout/hierarchy4"/>
    <dgm:cxn modelId="{E3D15A96-B607-DB4A-8CF3-3CFFFB68521A}" type="presParOf" srcId="{54E27D9A-369E-F14C-B1AD-FCA2A49859CA}" destId="{C4EC7BCC-35E9-1A43-99EA-B9693485D737}"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077C0F-8151-6A4E-82AD-F873A12D2C97}" type="doc">
      <dgm:prSet loTypeId="urn:microsoft.com/office/officeart/2005/8/layout/vList5" loCatId="" qsTypeId="urn:microsoft.com/office/officeart/2005/8/quickstyle/simple4" qsCatId="simple" csTypeId="urn:microsoft.com/office/officeart/2005/8/colors/accent0_2" csCatId="mainScheme" phldr="1"/>
      <dgm:spPr/>
      <dgm:t>
        <a:bodyPr/>
        <a:lstStyle/>
        <a:p>
          <a:endParaRPr lang="en-US"/>
        </a:p>
      </dgm:t>
    </dgm:pt>
    <dgm:pt modelId="{BE3A87F0-F6BA-7743-BA22-B5167B04E137}">
      <dgm:prSet custT="1"/>
      <dgm:spPr/>
      <dgm:t>
        <a:bodyPr/>
        <a:lstStyle/>
        <a:p>
          <a:r>
            <a:rPr lang="en-US" sz="1400" i="1" dirty="0" smtClean="0"/>
            <a:t>Castro – Martinez v. Holder</a:t>
          </a:r>
          <a:r>
            <a:rPr lang="en-US" sz="1400" dirty="0" smtClean="0"/>
            <a:t>, 641 F.3d 1103 (9th Cir. 2011) (amended by </a:t>
          </a:r>
          <a:r>
            <a:rPr lang="en-US" sz="1400" i="1" dirty="0" smtClean="0"/>
            <a:t>Castro – Martinez v. Holder</a:t>
          </a:r>
          <a:r>
            <a:rPr lang="en-US" sz="1400" dirty="0" smtClean="0"/>
            <a:t>, WL 6016162, Dec. 5, 2011 (9th Cir. 2011) - gay man from Mexico </a:t>
          </a:r>
        </a:p>
      </dgm:t>
    </dgm:pt>
    <dgm:pt modelId="{6162421D-5F3E-F342-8AAD-227D61171916}" type="parTrans" cxnId="{A436A71C-80B7-3743-9F0D-FF4F93D254FC}">
      <dgm:prSet/>
      <dgm:spPr/>
      <dgm:t>
        <a:bodyPr/>
        <a:lstStyle/>
        <a:p>
          <a:endParaRPr lang="en-US"/>
        </a:p>
      </dgm:t>
    </dgm:pt>
    <dgm:pt modelId="{AF4D3704-5C3D-084F-9063-04F530D58B19}" type="sibTrans" cxnId="{A436A71C-80B7-3743-9F0D-FF4F93D254FC}">
      <dgm:prSet/>
      <dgm:spPr/>
      <dgm:t>
        <a:bodyPr/>
        <a:lstStyle/>
        <a:p>
          <a:endParaRPr lang="en-US"/>
        </a:p>
      </dgm:t>
    </dgm:pt>
    <dgm:pt modelId="{AD166AC4-B5A7-4E4A-9788-DFA95F21F115}">
      <dgm:prSet custT="1"/>
      <dgm:spPr/>
      <dgm:t>
        <a:bodyPr/>
        <a:lstStyle/>
        <a:p>
          <a:r>
            <a:rPr lang="en-US" sz="1400" i="1" dirty="0" smtClean="0"/>
            <a:t>Boer-</a:t>
          </a:r>
          <a:r>
            <a:rPr lang="en-US" sz="1400" i="1" dirty="0" err="1" smtClean="0"/>
            <a:t>Sedano</a:t>
          </a:r>
          <a:r>
            <a:rPr lang="en-US" sz="1400" i="1" dirty="0" smtClean="0"/>
            <a:t> v. Gonzales</a:t>
          </a:r>
          <a:r>
            <a:rPr lang="en-US" sz="1400" dirty="0" smtClean="0"/>
            <a:t>, 418 F.3d 1082, 1091 (9th Cir. 2005) - internal relocation unreasonable: cumulative </a:t>
          </a:r>
          <a:r>
            <a:rPr lang="en-US" sz="1400" smtClean="0"/>
            <a:t>evidence of </a:t>
          </a:r>
          <a:r>
            <a:rPr lang="en-US" sz="1400" dirty="0" smtClean="0"/>
            <a:t>serious </a:t>
          </a:r>
          <a:r>
            <a:rPr lang="en-US" sz="1400" smtClean="0"/>
            <a:t>harm to gay man in Mexico because </a:t>
          </a:r>
          <a:r>
            <a:rPr lang="en-US" sz="1400" dirty="0" smtClean="0"/>
            <a:t>unable to obtain required medication</a:t>
          </a:r>
        </a:p>
      </dgm:t>
    </dgm:pt>
    <dgm:pt modelId="{DCF0F30D-7FA4-DF4D-98B3-5E4440C7FAED}" type="parTrans" cxnId="{AE540099-4974-0745-93AF-7A09DF276FEA}">
      <dgm:prSet/>
      <dgm:spPr/>
      <dgm:t>
        <a:bodyPr/>
        <a:lstStyle/>
        <a:p>
          <a:endParaRPr lang="en-US"/>
        </a:p>
      </dgm:t>
    </dgm:pt>
    <dgm:pt modelId="{EF60057F-13A4-B440-8F24-65D448EC3C1E}" type="sibTrans" cxnId="{AE540099-4974-0745-93AF-7A09DF276FEA}">
      <dgm:prSet/>
      <dgm:spPr/>
      <dgm:t>
        <a:bodyPr/>
        <a:lstStyle/>
        <a:p>
          <a:endParaRPr lang="en-US"/>
        </a:p>
      </dgm:t>
    </dgm:pt>
    <dgm:pt modelId="{77118C7D-A62E-2944-99AF-3C970389BFA1}">
      <dgm:prSet custT="1"/>
      <dgm:spPr/>
      <dgm:t>
        <a:bodyPr/>
        <a:lstStyle/>
        <a:p>
          <a:r>
            <a:rPr lang="en-US" sz="1400" i="1" dirty="0" smtClean="0"/>
            <a:t>Pangilinan v. Holder</a:t>
          </a:r>
          <a:r>
            <a:rPr lang="en-US" sz="1400" dirty="0" smtClean="0"/>
            <a:t>, 568 F.3d 708 (9th Cir. 2009) - transsexual woman from the Philippines</a:t>
          </a:r>
        </a:p>
      </dgm:t>
    </dgm:pt>
    <dgm:pt modelId="{D35B48DC-15C7-4745-B650-BE503F46F267}" type="parTrans" cxnId="{5AA2F11E-D58D-AB4C-AD81-16458A55FB4C}">
      <dgm:prSet/>
      <dgm:spPr/>
      <dgm:t>
        <a:bodyPr/>
        <a:lstStyle/>
        <a:p>
          <a:endParaRPr lang="en-US"/>
        </a:p>
      </dgm:t>
    </dgm:pt>
    <dgm:pt modelId="{596CC0AD-0518-3D49-83C8-B39AFECC5604}" type="sibTrans" cxnId="{5AA2F11E-D58D-AB4C-AD81-16458A55FB4C}">
      <dgm:prSet/>
      <dgm:spPr/>
      <dgm:t>
        <a:bodyPr/>
        <a:lstStyle/>
        <a:p>
          <a:endParaRPr lang="en-US"/>
        </a:p>
      </dgm:t>
    </dgm:pt>
    <dgm:pt modelId="{D0B5720F-CC56-6742-8065-9F2155F84ECA}">
      <dgm:prSet custT="1"/>
      <dgm:spPr/>
      <dgm:t>
        <a:bodyPr/>
        <a:lstStyle/>
        <a:p>
          <a:r>
            <a:rPr lang="en-US" sz="1400" i="1" dirty="0" err="1" smtClean="0"/>
            <a:t>Eneh</a:t>
          </a:r>
          <a:r>
            <a:rPr lang="en-US" sz="1400" i="1" dirty="0" smtClean="0"/>
            <a:t> v. Holder</a:t>
          </a:r>
          <a:r>
            <a:rPr lang="en-US" sz="1400" dirty="0" smtClean="0"/>
            <a:t>, 601 F.3d 943 (9th Cir. 2010) - man living with AIDS from Nigeria</a:t>
          </a:r>
        </a:p>
      </dgm:t>
    </dgm:pt>
    <dgm:pt modelId="{8CB636C2-234C-C048-92BB-7E573DD3E9A6}" type="parTrans" cxnId="{644E1BC9-D6AF-7543-8AA5-10AEEBCDB6F7}">
      <dgm:prSet/>
      <dgm:spPr/>
      <dgm:t>
        <a:bodyPr/>
        <a:lstStyle/>
        <a:p>
          <a:endParaRPr lang="en-US"/>
        </a:p>
      </dgm:t>
    </dgm:pt>
    <dgm:pt modelId="{8161ABEA-F352-1A47-8F93-1D8C4D30BF6C}" type="sibTrans" cxnId="{644E1BC9-D6AF-7543-8AA5-10AEEBCDB6F7}">
      <dgm:prSet/>
      <dgm:spPr/>
      <dgm:t>
        <a:bodyPr/>
        <a:lstStyle/>
        <a:p>
          <a:endParaRPr lang="en-US"/>
        </a:p>
      </dgm:t>
    </dgm:pt>
    <dgm:pt modelId="{4A342A02-C483-634D-9298-0F781A252C27}">
      <dgm:prSet custT="1"/>
      <dgm:spPr/>
      <dgm:t>
        <a:bodyPr/>
        <a:lstStyle/>
        <a:p>
          <a:r>
            <a:rPr lang="en-US" sz="1400" i="0" dirty="0" smtClean="0"/>
            <a:t>SEMINAL CASE: </a:t>
          </a:r>
          <a:r>
            <a:rPr lang="en-US" sz="1400" i="1" dirty="0" smtClean="0"/>
            <a:t>Matter of </a:t>
          </a:r>
          <a:r>
            <a:rPr lang="en-US" sz="1400" i="1" dirty="0" err="1" smtClean="0"/>
            <a:t>Toboso</a:t>
          </a:r>
          <a:r>
            <a:rPr lang="en-US" sz="1400" i="1" dirty="0" smtClean="0"/>
            <a:t>-Alfonso</a:t>
          </a:r>
          <a:r>
            <a:rPr lang="en-US" sz="1400" dirty="0" smtClean="0"/>
            <a:t>, 20 I&amp;N Dec. 819 (BIA 1990) - recognizing homosexuality as an immutable </a:t>
          </a:r>
          <a:r>
            <a:rPr lang="en-US" sz="1400" dirty="0" smtClean="0"/>
            <a:t>characteristic </a:t>
          </a:r>
          <a:endParaRPr lang="en-US" sz="1400" dirty="0" smtClean="0"/>
        </a:p>
      </dgm:t>
    </dgm:pt>
    <dgm:pt modelId="{80F775A4-F2D4-9140-97C3-EEDF31692A82}" type="parTrans" cxnId="{68CA7CD8-FDC2-CF4D-AF82-1F4DE685527F}">
      <dgm:prSet/>
      <dgm:spPr/>
      <dgm:t>
        <a:bodyPr/>
        <a:lstStyle/>
        <a:p>
          <a:endParaRPr lang="en-US"/>
        </a:p>
      </dgm:t>
    </dgm:pt>
    <dgm:pt modelId="{2828A89D-EB34-D44C-AF4E-2B608E1F6A8F}" type="sibTrans" cxnId="{68CA7CD8-FDC2-CF4D-AF82-1F4DE685527F}">
      <dgm:prSet/>
      <dgm:spPr/>
      <dgm:t>
        <a:bodyPr/>
        <a:lstStyle/>
        <a:p>
          <a:endParaRPr lang="en-US"/>
        </a:p>
      </dgm:t>
    </dgm:pt>
    <dgm:pt modelId="{E31822F3-FA1E-BB42-9783-2E56B5458CF8}">
      <dgm:prSet custT="1"/>
      <dgm:spPr/>
      <dgm:t>
        <a:bodyPr/>
        <a:lstStyle/>
        <a:p>
          <a:r>
            <a:rPr lang="en-US" sz="1400" i="1" dirty="0" err="1" smtClean="0"/>
            <a:t>Karouni</a:t>
          </a:r>
          <a:r>
            <a:rPr lang="en-US" sz="1400" i="1" dirty="0" smtClean="0"/>
            <a:t> v. Gonzales</a:t>
          </a:r>
          <a:r>
            <a:rPr lang="en-US" sz="1400" dirty="0" smtClean="0"/>
            <a:t>, 399 F.3d 1163 (9th Cir. 2005) - all alien homosexuals are member of PSG</a:t>
          </a:r>
        </a:p>
      </dgm:t>
    </dgm:pt>
    <dgm:pt modelId="{11E1AD31-B833-0747-961A-8EE8150B81DD}" type="parTrans" cxnId="{5CA94DD9-9EE6-B74D-BAA9-EBC1EEAC6058}">
      <dgm:prSet/>
      <dgm:spPr/>
      <dgm:t>
        <a:bodyPr/>
        <a:lstStyle/>
        <a:p>
          <a:endParaRPr lang="en-US"/>
        </a:p>
      </dgm:t>
    </dgm:pt>
    <dgm:pt modelId="{30E4F3E9-8345-134D-848D-C0064008287B}" type="sibTrans" cxnId="{5CA94DD9-9EE6-B74D-BAA9-EBC1EEAC6058}">
      <dgm:prSet/>
      <dgm:spPr/>
      <dgm:t>
        <a:bodyPr/>
        <a:lstStyle/>
        <a:p>
          <a:endParaRPr lang="en-US"/>
        </a:p>
      </dgm:t>
    </dgm:pt>
    <dgm:pt modelId="{B54F8EAF-5804-D642-9FFF-AE8B031604FB}" type="pres">
      <dgm:prSet presAssocID="{38077C0F-8151-6A4E-82AD-F873A12D2C97}" presName="Name0" presStyleCnt="0">
        <dgm:presLayoutVars>
          <dgm:dir/>
          <dgm:animLvl val="lvl"/>
          <dgm:resizeHandles val="exact"/>
        </dgm:presLayoutVars>
      </dgm:prSet>
      <dgm:spPr/>
      <dgm:t>
        <a:bodyPr/>
        <a:lstStyle/>
        <a:p>
          <a:endParaRPr lang="en-US"/>
        </a:p>
      </dgm:t>
    </dgm:pt>
    <dgm:pt modelId="{A89D2E4A-0093-9D46-A5BA-F64A1D31EC45}" type="pres">
      <dgm:prSet presAssocID="{BE3A87F0-F6BA-7743-BA22-B5167B04E137}" presName="linNode" presStyleCnt="0"/>
      <dgm:spPr/>
    </dgm:pt>
    <dgm:pt modelId="{6D4A1E95-7ED4-A847-8223-9DAA7F7F5A7F}" type="pres">
      <dgm:prSet presAssocID="{BE3A87F0-F6BA-7743-BA22-B5167B04E137}" presName="parentText" presStyleLbl="node1" presStyleIdx="0" presStyleCnt="6" custScaleX="244948">
        <dgm:presLayoutVars>
          <dgm:chMax val="1"/>
          <dgm:bulletEnabled val="1"/>
        </dgm:presLayoutVars>
      </dgm:prSet>
      <dgm:spPr/>
      <dgm:t>
        <a:bodyPr/>
        <a:lstStyle/>
        <a:p>
          <a:endParaRPr lang="en-US"/>
        </a:p>
      </dgm:t>
    </dgm:pt>
    <dgm:pt modelId="{08B6C855-D4B3-A04B-978C-42C6C0620682}" type="pres">
      <dgm:prSet presAssocID="{AF4D3704-5C3D-084F-9063-04F530D58B19}" presName="sp" presStyleCnt="0"/>
      <dgm:spPr/>
    </dgm:pt>
    <dgm:pt modelId="{A96C4841-C0E9-8E40-92AE-6C8D50069A86}" type="pres">
      <dgm:prSet presAssocID="{AD166AC4-B5A7-4E4A-9788-DFA95F21F115}" presName="linNode" presStyleCnt="0"/>
      <dgm:spPr/>
    </dgm:pt>
    <dgm:pt modelId="{D537C28B-F485-7243-98CB-E78F5C604E1E}" type="pres">
      <dgm:prSet presAssocID="{AD166AC4-B5A7-4E4A-9788-DFA95F21F115}" presName="parentText" presStyleLbl="node1" presStyleIdx="1" presStyleCnt="6" custScaleX="244948">
        <dgm:presLayoutVars>
          <dgm:chMax val="1"/>
          <dgm:bulletEnabled val="1"/>
        </dgm:presLayoutVars>
      </dgm:prSet>
      <dgm:spPr/>
      <dgm:t>
        <a:bodyPr/>
        <a:lstStyle/>
        <a:p>
          <a:endParaRPr lang="en-US"/>
        </a:p>
      </dgm:t>
    </dgm:pt>
    <dgm:pt modelId="{9A253DAF-82AE-0141-81D1-E15BBD2BE0B4}" type="pres">
      <dgm:prSet presAssocID="{EF60057F-13A4-B440-8F24-65D448EC3C1E}" presName="sp" presStyleCnt="0"/>
      <dgm:spPr/>
    </dgm:pt>
    <dgm:pt modelId="{F87FEE8E-BEE9-0A4B-8D5A-73866C37710C}" type="pres">
      <dgm:prSet presAssocID="{77118C7D-A62E-2944-99AF-3C970389BFA1}" presName="linNode" presStyleCnt="0"/>
      <dgm:spPr/>
    </dgm:pt>
    <dgm:pt modelId="{C22F97B7-9BB8-5149-B4C8-5833494BB688}" type="pres">
      <dgm:prSet presAssocID="{77118C7D-A62E-2944-99AF-3C970389BFA1}" presName="parentText" presStyleLbl="node1" presStyleIdx="2" presStyleCnt="6" custScaleX="244948">
        <dgm:presLayoutVars>
          <dgm:chMax val="1"/>
          <dgm:bulletEnabled val="1"/>
        </dgm:presLayoutVars>
      </dgm:prSet>
      <dgm:spPr/>
      <dgm:t>
        <a:bodyPr/>
        <a:lstStyle/>
        <a:p>
          <a:endParaRPr lang="en-US"/>
        </a:p>
      </dgm:t>
    </dgm:pt>
    <dgm:pt modelId="{0228E744-F271-D340-8CF2-3D280F71DA59}" type="pres">
      <dgm:prSet presAssocID="{596CC0AD-0518-3D49-83C8-B39AFECC5604}" presName="sp" presStyleCnt="0"/>
      <dgm:spPr/>
    </dgm:pt>
    <dgm:pt modelId="{D5D4A038-DACB-D44D-BAA2-A9A4E661E5B0}" type="pres">
      <dgm:prSet presAssocID="{D0B5720F-CC56-6742-8065-9F2155F84ECA}" presName="linNode" presStyleCnt="0"/>
      <dgm:spPr/>
    </dgm:pt>
    <dgm:pt modelId="{7BB9A429-2345-C348-AD79-9DC5E1182175}" type="pres">
      <dgm:prSet presAssocID="{D0B5720F-CC56-6742-8065-9F2155F84ECA}" presName="parentText" presStyleLbl="node1" presStyleIdx="3" presStyleCnt="6" custScaleX="244948">
        <dgm:presLayoutVars>
          <dgm:chMax val="1"/>
          <dgm:bulletEnabled val="1"/>
        </dgm:presLayoutVars>
      </dgm:prSet>
      <dgm:spPr/>
      <dgm:t>
        <a:bodyPr/>
        <a:lstStyle/>
        <a:p>
          <a:endParaRPr lang="en-US"/>
        </a:p>
      </dgm:t>
    </dgm:pt>
    <dgm:pt modelId="{87A83B2B-D232-0546-BF76-A6F5D128114B}" type="pres">
      <dgm:prSet presAssocID="{8161ABEA-F352-1A47-8F93-1D8C4D30BF6C}" presName="sp" presStyleCnt="0"/>
      <dgm:spPr/>
    </dgm:pt>
    <dgm:pt modelId="{D7CAE2E8-FA85-764B-BCDE-43F3F65AD09E}" type="pres">
      <dgm:prSet presAssocID="{4A342A02-C483-634D-9298-0F781A252C27}" presName="linNode" presStyleCnt="0"/>
      <dgm:spPr/>
    </dgm:pt>
    <dgm:pt modelId="{3934231F-0C1F-1B45-9F6B-E574A19D297E}" type="pres">
      <dgm:prSet presAssocID="{4A342A02-C483-634D-9298-0F781A252C27}" presName="parentText" presStyleLbl="node1" presStyleIdx="4" presStyleCnt="6" custScaleX="244948">
        <dgm:presLayoutVars>
          <dgm:chMax val="1"/>
          <dgm:bulletEnabled val="1"/>
        </dgm:presLayoutVars>
      </dgm:prSet>
      <dgm:spPr/>
      <dgm:t>
        <a:bodyPr/>
        <a:lstStyle/>
        <a:p>
          <a:endParaRPr lang="en-US"/>
        </a:p>
      </dgm:t>
    </dgm:pt>
    <dgm:pt modelId="{62E82625-A98D-3F4B-BF3B-0EF6795BD847}" type="pres">
      <dgm:prSet presAssocID="{2828A89D-EB34-D44C-AF4E-2B608E1F6A8F}" presName="sp" presStyleCnt="0"/>
      <dgm:spPr/>
    </dgm:pt>
    <dgm:pt modelId="{B76DD270-E099-DC48-BAA0-E487545CA45E}" type="pres">
      <dgm:prSet presAssocID="{E31822F3-FA1E-BB42-9783-2E56B5458CF8}" presName="linNode" presStyleCnt="0"/>
      <dgm:spPr/>
    </dgm:pt>
    <dgm:pt modelId="{311E9732-04BC-6E4A-AC7B-08DBA0224840}" type="pres">
      <dgm:prSet presAssocID="{E31822F3-FA1E-BB42-9783-2E56B5458CF8}" presName="parentText" presStyleLbl="node1" presStyleIdx="5" presStyleCnt="6" custScaleX="244948">
        <dgm:presLayoutVars>
          <dgm:chMax val="1"/>
          <dgm:bulletEnabled val="1"/>
        </dgm:presLayoutVars>
      </dgm:prSet>
      <dgm:spPr/>
      <dgm:t>
        <a:bodyPr/>
        <a:lstStyle/>
        <a:p>
          <a:endParaRPr lang="en-US"/>
        </a:p>
      </dgm:t>
    </dgm:pt>
  </dgm:ptLst>
  <dgm:cxnLst>
    <dgm:cxn modelId="{AE540099-4974-0745-93AF-7A09DF276FEA}" srcId="{38077C0F-8151-6A4E-82AD-F873A12D2C97}" destId="{AD166AC4-B5A7-4E4A-9788-DFA95F21F115}" srcOrd="1" destOrd="0" parTransId="{DCF0F30D-7FA4-DF4D-98B3-5E4440C7FAED}" sibTransId="{EF60057F-13A4-B440-8F24-65D448EC3C1E}"/>
    <dgm:cxn modelId="{08BCD01E-2273-674D-A4F4-7AAFEB0A830E}" type="presOf" srcId="{D0B5720F-CC56-6742-8065-9F2155F84ECA}" destId="{7BB9A429-2345-C348-AD79-9DC5E1182175}" srcOrd="0" destOrd="0" presId="urn:microsoft.com/office/officeart/2005/8/layout/vList5"/>
    <dgm:cxn modelId="{5CA94DD9-9EE6-B74D-BAA9-EBC1EEAC6058}" srcId="{38077C0F-8151-6A4E-82AD-F873A12D2C97}" destId="{E31822F3-FA1E-BB42-9783-2E56B5458CF8}" srcOrd="5" destOrd="0" parTransId="{11E1AD31-B833-0747-961A-8EE8150B81DD}" sibTransId="{30E4F3E9-8345-134D-848D-C0064008287B}"/>
    <dgm:cxn modelId="{644E1BC9-D6AF-7543-8AA5-10AEEBCDB6F7}" srcId="{38077C0F-8151-6A4E-82AD-F873A12D2C97}" destId="{D0B5720F-CC56-6742-8065-9F2155F84ECA}" srcOrd="3" destOrd="0" parTransId="{8CB636C2-234C-C048-92BB-7E573DD3E9A6}" sibTransId="{8161ABEA-F352-1A47-8F93-1D8C4D30BF6C}"/>
    <dgm:cxn modelId="{F5F01060-C0DE-0F4D-AADD-3B1F7F04F2F9}" type="presOf" srcId="{BE3A87F0-F6BA-7743-BA22-B5167B04E137}" destId="{6D4A1E95-7ED4-A847-8223-9DAA7F7F5A7F}" srcOrd="0" destOrd="0" presId="urn:microsoft.com/office/officeart/2005/8/layout/vList5"/>
    <dgm:cxn modelId="{2F48FD5A-4E4A-4A44-BB6A-648222C4C524}" type="presOf" srcId="{77118C7D-A62E-2944-99AF-3C970389BFA1}" destId="{C22F97B7-9BB8-5149-B4C8-5833494BB688}" srcOrd="0" destOrd="0" presId="urn:microsoft.com/office/officeart/2005/8/layout/vList5"/>
    <dgm:cxn modelId="{A436A71C-80B7-3743-9F0D-FF4F93D254FC}" srcId="{38077C0F-8151-6A4E-82AD-F873A12D2C97}" destId="{BE3A87F0-F6BA-7743-BA22-B5167B04E137}" srcOrd="0" destOrd="0" parTransId="{6162421D-5F3E-F342-8AAD-227D61171916}" sibTransId="{AF4D3704-5C3D-084F-9063-04F530D58B19}"/>
    <dgm:cxn modelId="{EB44929A-1754-DB4B-BCCF-EC5BC182D980}" type="presOf" srcId="{4A342A02-C483-634D-9298-0F781A252C27}" destId="{3934231F-0C1F-1B45-9F6B-E574A19D297E}" srcOrd="0" destOrd="0" presId="urn:microsoft.com/office/officeart/2005/8/layout/vList5"/>
    <dgm:cxn modelId="{C4B3545C-FF04-9046-BF26-ED3E679B9F28}" type="presOf" srcId="{E31822F3-FA1E-BB42-9783-2E56B5458CF8}" destId="{311E9732-04BC-6E4A-AC7B-08DBA0224840}" srcOrd="0" destOrd="0" presId="urn:microsoft.com/office/officeart/2005/8/layout/vList5"/>
    <dgm:cxn modelId="{B7D8F2CE-F73A-5F4E-BC1F-38961A2D05A5}" type="presOf" srcId="{38077C0F-8151-6A4E-82AD-F873A12D2C97}" destId="{B54F8EAF-5804-D642-9FFF-AE8B031604FB}" srcOrd="0" destOrd="0" presId="urn:microsoft.com/office/officeart/2005/8/layout/vList5"/>
    <dgm:cxn modelId="{6BCAFE9B-7F93-D449-AD4A-3AA89F889C7A}" type="presOf" srcId="{AD166AC4-B5A7-4E4A-9788-DFA95F21F115}" destId="{D537C28B-F485-7243-98CB-E78F5C604E1E}" srcOrd="0" destOrd="0" presId="urn:microsoft.com/office/officeart/2005/8/layout/vList5"/>
    <dgm:cxn modelId="{68CA7CD8-FDC2-CF4D-AF82-1F4DE685527F}" srcId="{38077C0F-8151-6A4E-82AD-F873A12D2C97}" destId="{4A342A02-C483-634D-9298-0F781A252C27}" srcOrd="4" destOrd="0" parTransId="{80F775A4-F2D4-9140-97C3-EEDF31692A82}" sibTransId="{2828A89D-EB34-D44C-AF4E-2B608E1F6A8F}"/>
    <dgm:cxn modelId="{5AA2F11E-D58D-AB4C-AD81-16458A55FB4C}" srcId="{38077C0F-8151-6A4E-82AD-F873A12D2C97}" destId="{77118C7D-A62E-2944-99AF-3C970389BFA1}" srcOrd="2" destOrd="0" parTransId="{D35B48DC-15C7-4745-B650-BE503F46F267}" sibTransId="{596CC0AD-0518-3D49-83C8-B39AFECC5604}"/>
    <dgm:cxn modelId="{448BF59F-5E4C-224C-B611-9772E22BBD8D}" type="presParOf" srcId="{B54F8EAF-5804-D642-9FFF-AE8B031604FB}" destId="{A89D2E4A-0093-9D46-A5BA-F64A1D31EC45}" srcOrd="0" destOrd="0" presId="urn:microsoft.com/office/officeart/2005/8/layout/vList5"/>
    <dgm:cxn modelId="{841AA0EC-5938-AD4D-AE87-20C166EF7FC2}" type="presParOf" srcId="{A89D2E4A-0093-9D46-A5BA-F64A1D31EC45}" destId="{6D4A1E95-7ED4-A847-8223-9DAA7F7F5A7F}" srcOrd="0" destOrd="0" presId="urn:microsoft.com/office/officeart/2005/8/layout/vList5"/>
    <dgm:cxn modelId="{3453FAD9-9518-5D46-A2FE-32AAC047A715}" type="presParOf" srcId="{B54F8EAF-5804-D642-9FFF-AE8B031604FB}" destId="{08B6C855-D4B3-A04B-978C-42C6C0620682}" srcOrd="1" destOrd="0" presId="urn:microsoft.com/office/officeart/2005/8/layout/vList5"/>
    <dgm:cxn modelId="{3094C160-8C10-F542-BEDA-675D9DF37D6B}" type="presParOf" srcId="{B54F8EAF-5804-D642-9FFF-AE8B031604FB}" destId="{A96C4841-C0E9-8E40-92AE-6C8D50069A86}" srcOrd="2" destOrd="0" presId="urn:microsoft.com/office/officeart/2005/8/layout/vList5"/>
    <dgm:cxn modelId="{A685D407-3FFB-6A46-8ECB-A8D36F1C292E}" type="presParOf" srcId="{A96C4841-C0E9-8E40-92AE-6C8D50069A86}" destId="{D537C28B-F485-7243-98CB-E78F5C604E1E}" srcOrd="0" destOrd="0" presId="urn:microsoft.com/office/officeart/2005/8/layout/vList5"/>
    <dgm:cxn modelId="{0B24A535-E5DE-A846-8091-D0C8B649AB4E}" type="presParOf" srcId="{B54F8EAF-5804-D642-9FFF-AE8B031604FB}" destId="{9A253DAF-82AE-0141-81D1-E15BBD2BE0B4}" srcOrd="3" destOrd="0" presId="urn:microsoft.com/office/officeart/2005/8/layout/vList5"/>
    <dgm:cxn modelId="{6CFAFBDF-D687-D24F-B688-84DF12A6BEF8}" type="presParOf" srcId="{B54F8EAF-5804-D642-9FFF-AE8B031604FB}" destId="{F87FEE8E-BEE9-0A4B-8D5A-73866C37710C}" srcOrd="4" destOrd="0" presId="urn:microsoft.com/office/officeart/2005/8/layout/vList5"/>
    <dgm:cxn modelId="{230CB73C-714D-1A48-BF87-C737C7CBCB11}" type="presParOf" srcId="{F87FEE8E-BEE9-0A4B-8D5A-73866C37710C}" destId="{C22F97B7-9BB8-5149-B4C8-5833494BB688}" srcOrd="0" destOrd="0" presId="urn:microsoft.com/office/officeart/2005/8/layout/vList5"/>
    <dgm:cxn modelId="{2EC660B0-5024-0C4A-8643-10A4C1BBD684}" type="presParOf" srcId="{B54F8EAF-5804-D642-9FFF-AE8B031604FB}" destId="{0228E744-F271-D340-8CF2-3D280F71DA59}" srcOrd="5" destOrd="0" presId="urn:microsoft.com/office/officeart/2005/8/layout/vList5"/>
    <dgm:cxn modelId="{C65A3D1C-FBBD-6441-9E51-80B8FADADDC1}" type="presParOf" srcId="{B54F8EAF-5804-D642-9FFF-AE8B031604FB}" destId="{D5D4A038-DACB-D44D-BAA2-A9A4E661E5B0}" srcOrd="6" destOrd="0" presId="urn:microsoft.com/office/officeart/2005/8/layout/vList5"/>
    <dgm:cxn modelId="{5D87F40B-BE20-584C-9133-492F00CA9355}" type="presParOf" srcId="{D5D4A038-DACB-D44D-BAA2-A9A4E661E5B0}" destId="{7BB9A429-2345-C348-AD79-9DC5E1182175}" srcOrd="0" destOrd="0" presId="urn:microsoft.com/office/officeart/2005/8/layout/vList5"/>
    <dgm:cxn modelId="{6C56CC09-5003-F941-8333-4141770F240A}" type="presParOf" srcId="{B54F8EAF-5804-D642-9FFF-AE8B031604FB}" destId="{87A83B2B-D232-0546-BF76-A6F5D128114B}" srcOrd="7" destOrd="0" presId="urn:microsoft.com/office/officeart/2005/8/layout/vList5"/>
    <dgm:cxn modelId="{42C841EB-DC3A-2444-BCC5-81BFEFAC1349}" type="presParOf" srcId="{B54F8EAF-5804-D642-9FFF-AE8B031604FB}" destId="{D7CAE2E8-FA85-764B-BCDE-43F3F65AD09E}" srcOrd="8" destOrd="0" presId="urn:microsoft.com/office/officeart/2005/8/layout/vList5"/>
    <dgm:cxn modelId="{70FF70E3-2BC8-7C47-A5C9-36646DE6A791}" type="presParOf" srcId="{D7CAE2E8-FA85-764B-BCDE-43F3F65AD09E}" destId="{3934231F-0C1F-1B45-9F6B-E574A19D297E}" srcOrd="0" destOrd="0" presId="urn:microsoft.com/office/officeart/2005/8/layout/vList5"/>
    <dgm:cxn modelId="{C9EF3956-FC5F-DD43-A03D-C964FFB12498}" type="presParOf" srcId="{B54F8EAF-5804-D642-9FFF-AE8B031604FB}" destId="{62E82625-A98D-3F4B-BF3B-0EF6795BD847}" srcOrd="9" destOrd="0" presId="urn:microsoft.com/office/officeart/2005/8/layout/vList5"/>
    <dgm:cxn modelId="{27B516EC-2C92-1F40-9EBD-276FA75E8BB8}" type="presParOf" srcId="{B54F8EAF-5804-D642-9FFF-AE8B031604FB}" destId="{B76DD270-E099-DC48-BAA0-E487545CA45E}" srcOrd="10" destOrd="0" presId="urn:microsoft.com/office/officeart/2005/8/layout/vList5"/>
    <dgm:cxn modelId="{D0EE693E-36FB-8A49-8E81-06FE0535F547}" type="presParOf" srcId="{B76DD270-E099-DC48-BAA0-E487545CA45E}" destId="{311E9732-04BC-6E4A-AC7B-08DBA0224840}"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077C0F-8151-6A4E-82AD-F873A12D2C97}" type="doc">
      <dgm:prSet loTypeId="urn:microsoft.com/office/officeart/2005/8/layout/vList5" loCatId="" qsTypeId="urn:microsoft.com/office/officeart/2005/8/quickstyle/simple4" qsCatId="simple" csTypeId="urn:microsoft.com/office/officeart/2005/8/colors/accent0_2" csCatId="mainScheme" phldr="1"/>
      <dgm:spPr/>
      <dgm:t>
        <a:bodyPr/>
        <a:lstStyle/>
        <a:p>
          <a:endParaRPr lang="en-US"/>
        </a:p>
      </dgm:t>
    </dgm:pt>
    <dgm:pt modelId="{BE3A87F0-F6BA-7743-BA22-B5167B04E137}">
      <dgm:prSet custT="1"/>
      <dgm:spPr/>
      <dgm:t>
        <a:bodyPr/>
        <a:lstStyle/>
        <a:p>
          <a:r>
            <a:rPr lang="en-US" sz="1400" i="1" dirty="0" smtClean="0"/>
            <a:t>Morales v. Gonzales</a:t>
          </a:r>
          <a:r>
            <a:rPr lang="en-US" sz="1400" dirty="0" smtClean="0"/>
            <a:t>, 472 F.3d 689 (9th Cir. 2007) - transgender identity</a:t>
          </a:r>
        </a:p>
      </dgm:t>
    </dgm:pt>
    <dgm:pt modelId="{6162421D-5F3E-F342-8AAD-227D61171916}" type="parTrans" cxnId="{A436A71C-80B7-3743-9F0D-FF4F93D254FC}">
      <dgm:prSet/>
      <dgm:spPr/>
      <dgm:t>
        <a:bodyPr/>
        <a:lstStyle/>
        <a:p>
          <a:endParaRPr lang="en-US"/>
        </a:p>
      </dgm:t>
    </dgm:pt>
    <dgm:pt modelId="{AF4D3704-5C3D-084F-9063-04F530D58B19}" type="sibTrans" cxnId="{A436A71C-80B7-3743-9F0D-FF4F93D254FC}">
      <dgm:prSet/>
      <dgm:spPr/>
      <dgm:t>
        <a:bodyPr/>
        <a:lstStyle/>
        <a:p>
          <a:endParaRPr lang="en-US"/>
        </a:p>
      </dgm:t>
    </dgm:pt>
    <dgm:pt modelId="{1BE6AF49-9C5F-8D4D-8818-4D839E558BD3}">
      <dgm:prSet custT="1"/>
      <dgm:spPr/>
      <dgm:t>
        <a:bodyPr/>
        <a:lstStyle/>
        <a:p>
          <a:pPr rtl="0"/>
          <a:r>
            <a:rPr lang="en-US" sz="1400" i="1" dirty="0" err="1" smtClean="0"/>
            <a:t>Avendano</a:t>
          </a:r>
          <a:r>
            <a:rPr lang="en-US" sz="1400" i="1" dirty="0" smtClean="0"/>
            <a:t>-Hernandez v. Lynch</a:t>
          </a:r>
          <a:r>
            <a:rPr lang="en-US" sz="1400" dirty="0" smtClean="0"/>
            <a:t>, 800 F.3d 1072 (9th Cir. 2015) - transgender women distinct from gay men</a:t>
          </a:r>
          <a:endParaRPr lang="en-US" sz="1400" dirty="0"/>
        </a:p>
      </dgm:t>
    </dgm:pt>
    <dgm:pt modelId="{5E8A8E22-4F98-924D-B38C-635BA1117121}" type="parTrans" cxnId="{FCA8E12E-1951-1F44-87E6-A3899634F530}">
      <dgm:prSet/>
      <dgm:spPr/>
      <dgm:t>
        <a:bodyPr/>
        <a:lstStyle/>
        <a:p>
          <a:endParaRPr lang="en-US"/>
        </a:p>
      </dgm:t>
    </dgm:pt>
    <dgm:pt modelId="{7614D24A-D9C0-E744-B97B-BDCEAA015F4A}" type="sibTrans" cxnId="{FCA8E12E-1951-1F44-87E6-A3899634F530}">
      <dgm:prSet/>
      <dgm:spPr/>
      <dgm:t>
        <a:bodyPr/>
        <a:lstStyle/>
        <a:p>
          <a:endParaRPr lang="en-US"/>
        </a:p>
      </dgm:t>
    </dgm:pt>
    <dgm:pt modelId="{50C44C2B-75F5-6640-BE52-CAF6F1EF4D67}">
      <dgm:prSet custT="1"/>
      <dgm:spPr/>
      <dgm:t>
        <a:bodyPr/>
        <a:lstStyle/>
        <a:p>
          <a:pPr rtl="0"/>
          <a:r>
            <a:rPr lang="fr-FR" sz="1400" i="1" dirty="0" smtClean="0"/>
            <a:t>Hernandez-</a:t>
          </a:r>
          <a:r>
            <a:rPr lang="fr-FR" sz="1400" i="1" dirty="0" err="1" smtClean="0"/>
            <a:t>Montiel</a:t>
          </a:r>
          <a:r>
            <a:rPr lang="fr-FR" sz="1400" i="1" dirty="0" smtClean="0"/>
            <a:t> v. INS</a:t>
          </a:r>
          <a:r>
            <a:rPr lang="fr-FR" sz="1400" dirty="0" smtClean="0"/>
            <a:t>, 225 F.3d 1084 (9th </a:t>
          </a:r>
          <a:r>
            <a:rPr lang="fr-FR" sz="1400" dirty="0" err="1" smtClean="0"/>
            <a:t>Cir</a:t>
          </a:r>
          <a:r>
            <a:rPr lang="fr-FR" sz="1400" dirty="0" smtClean="0"/>
            <a:t>. 2000).</a:t>
          </a:r>
          <a:endParaRPr lang="fr-FR" sz="1400" dirty="0"/>
        </a:p>
      </dgm:t>
    </dgm:pt>
    <dgm:pt modelId="{BF441037-E03B-D54D-9739-E0F9FF322B22}" type="parTrans" cxnId="{E3E9658E-E3F4-F542-AE6E-90599EFBAF47}">
      <dgm:prSet/>
      <dgm:spPr/>
      <dgm:t>
        <a:bodyPr/>
        <a:lstStyle/>
        <a:p>
          <a:endParaRPr lang="en-US"/>
        </a:p>
      </dgm:t>
    </dgm:pt>
    <dgm:pt modelId="{B92064C2-7035-5F4E-80F4-8F442F0DC3A6}" type="sibTrans" cxnId="{E3E9658E-E3F4-F542-AE6E-90599EFBAF47}">
      <dgm:prSet/>
      <dgm:spPr/>
      <dgm:t>
        <a:bodyPr/>
        <a:lstStyle/>
        <a:p>
          <a:endParaRPr lang="en-US"/>
        </a:p>
      </dgm:t>
    </dgm:pt>
    <dgm:pt modelId="{0230D6A7-4F55-2642-BD34-C8F5D63F9651}">
      <dgm:prSet custT="1"/>
      <dgm:spPr/>
      <dgm:t>
        <a:bodyPr/>
        <a:lstStyle/>
        <a:p>
          <a:pPr rtl="0"/>
          <a:r>
            <a:rPr lang="en-US" sz="1400" dirty="0" smtClean="0"/>
            <a:t>Legacy INS memo - HIV is PSG - http://</a:t>
          </a:r>
          <a:r>
            <a:rPr lang="en-US" sz="1400" dirty="0" err="1" smtClean="0"/>
            <a:t>www.immigrationequality.org</a:t>
          </a:r>
          <a:r>
            <a:rPr lang="en-US" sz="1400" dirty="0" smtClean="0"/>
            <a:t>/</a:t>
          </a:r>
          <a:r>
            <a:rPr lang="en-US" sz="1400" dirty="0" err="1" smtClean="0"/>
            <a:t>wpcontent</a:t>
          </a:r>
          <a:r>
            <a:rPr lang="en-US" sz="1400" dirty="0" smtClean="0"/>
            <a:t>/uploads/2011/07/HIV-asylum-</a:t>
          </a:r>
          <a:r>
            <a:rPr lang="en-US" sz="1400" dirty="0" err="1" smtClean="0"/>
            <a:t>memo.pdf</a:t>
          </a:r>
          <a:endParaRPr lang="en-US" sz="1400" dirty="0"/>
        </a:p>
      </dgm:t>
    </dgm:pt>
    <dgm:pt modelId="{17370F5F-49EC-5242-98D5-B79E0E4C8689}" type="parTrans" cxnId="{28DCC0C9-EE15-7745-A87B-D869A8B922D5}">
      <dgm:prSet/>
      <dgm:spPr/>
      <dgm:t>
        <a:bodyPr/>
        <a:lstStyle/>
        <a:p>
          <a:endParaRPr lang="en-US"/>
        </a:p>
      </dgm:t>
    </dgm:pt>
    <dgm:pt modelId="{2399A36C-8EEA-7F4B-AF1F-D5DD4B72CE8B}" type="sibTrans" cxnId="{28DCC0C9-EE15-7745-A87B-D869A8B922D5}">
      <dgm:prSet/>
      <dgm:spPr/>
      <dgm:t>
        <a:bodyPr/>
        <a:lstStyle/>
        <a:p>
          <a:endParaRPr lang="en-US"/>
        </a:p>
      </dgm:t>
    </dgm:pt>
    <dgm:pt modelId="{E6AEF798-1EB0-F04C-81BD-AE7960E0C623}">
      <dgm:prSet custT="1"/>
      <dgm:spPr/>
      <dgm:t>
        <a:bodyPr/>
        <a:lstStyle/>
        <a:p>
          <a:pPr rtl="0"/>
          <a:r>
            <a:rPr lang="en-US" sz="1400" dirty="0" smtClean="0"/>
            <a:t>United Nations High Commissioner for Refugees (UNHCR), Protection, Policy, and Legal Advice Section. http://</a:t>
          </a:r>
          <a:r>
            <a:rPr lang="en-US" sz="1400" dirty="0" err="1" smtClean="0"/>
            <a:t>www.unhcr.org</a:t>
          </a:r>
          <a:r>
            <a:rPr lang="en-US" sz="1400" dirty="0" smtClean="0"/>
            <a:t>/</a:t>
          </a:r>
          <a:r>
            <a:rPr lang="en-US" sz="1400" dirty="0" err="1" smtClean="0"/>
            <a:t>refworld</a:t>
          </a:r>
          <a:r>
            <a:rPr lang="en-US" sz="1400" dirty="0" smtClean="0"/>
            <a:t>/</a:t>
          </a:r>
          <a:r>
            <a:rPr lang="en-US" sz="1400" dirty="0" err="1" smtClean="0"/>
            <a:t>docid</a:t>
          </a:r>
          <a:r>
            <a:rPr lang="en-US" sz="1400" dirty="0" smtClean="0"/>
            <a:t>/48abd5660.html</a:t>
          </a:r>
          <a:endParaRPr lang="en-US" sz="1400" dirty="0"/>
        </a:p>
      </dgm:t>
    </dgm:pt>
    <dgm:pt modelId="{730191EA-7A39-BB47-901F-50F862B60120}" type="parTrans" cxnId="{A426C88D-610E-8043-8A46-A9291E6ACA0D}">
      <dgm:prSet/>
      <dgm:spPr/>
      <dgm:t>
        <a:bodyPr/>
        <a:lstStyle/>
        <a:p>
          <a:endParaRPr lang="en-US"/>
        </a:p>
      </dgm:t>
    </dgm:pt>
    <dgm:pt modelId="{D999123B-C423-EB4B-9752-6907A752A016}" type="sibTrans" cxnId="{A426C88D-610E-8043-8A46-A9291E6ACA0D}">
      <dgm:prSet/>
      <dgm:spPr/>
      <dgm:t>
        <a:bodyPr/>
        <a:lstStyle/>
        <a:p>
          <a:endParaRPr lang="en-US"/>
        </a:p>
      </dgm:t>
    </dgm:pt>
    <dgm:pt modelId="{132EF750-CF95-2A45-9FCC-CA3107227EE1}">
      <dgm:prSet custT="1"/>
      <dgm:spPr/>
      <dgm:t>
        <a:bodyPr/>
        <a:lstStyle/>
        <a:p>
          <a:pPr rtl="0"/>
          <a:r>
            <a:rPr lang="en-US" sz="1400" dirty="0" smtClean="0"/>
            <a:t>Memorandum USCIS, Adjudication of Petitions and Applications Filed by or on Behalf of Transsexual Individuals (January 14, 2009). </a:t>
          </a:r>
          <a:endParaRPr lang="en-US" sz="1400" dirty="0"/>
        </a:p>
      </dgm:t>
    </dgm:pt>
    <dgm:pt modelId="{7BC31CFF-1960-A248-9736-73C17EE9A415}" type="parTrans" cxnId="{667F8A0D-917E-7948-A4BA-4CE90F7C0907}">
      <dgm:prSet/>
      <dgm:spPr/>
      <dgm:t>
        <a:bodyPr/>
        <a:lstStyle/>
        <a:p>
          <a:endParaRPr lang="en-US"/>
        </a:p>
      </dgm:t>
    </dgm:pt>
    <dgm:pt modelId="{4C085166-2DC9-9048-B442-E2D9128C1BB5}" type="sibTrans" cxnId="{667F8A0D-917E-7948-A4BA-4CE90F7C0907}">
      <dgm:prSet/>
      <dgm:spPr/>
      <dgm:t>
        <a:bodyPr/>
        <a:lstStyle/>
        <a:p>
          <a:endParaRPr lang="en-US"/>
        </a:p>
      </dgm:t>
    </dgm:pt>
    <dgm:pt modelId="{D6D963A4-C0D6-3F4E-8D6D-ABCEF11BE4F0}">
      <dgm:prSet custT="1"/>
      <dgm:spPr/>
      <dgm:t>
        <a:bodyPr/>
        <a:lstStyle/>
        <a:p>
          <a:pPr rtl="0"/>
          <a:r>
            <a:rPr lang="en-US" sz="1400" dirty="0" smtClean="0"/>
            <a:t>Memorandum USCIS, Adjudication of Petitions and Applications Filed by or On Behalf Of, or Document Requests by, Transsexual Individuals (April 16, 2004). </a:t>
          </a:r>
          <a:endParaRPr lang="en-US" sz="1400" dirty="0"/>
        </a:p>
      </dgm:t>
    </dgm:pt>
    <dgm:pt modelId="{6758B29E-B0F2-A844-A7E6-C7B6D3475DFD}" type="parTrans" cxnId="{F4449CB3-839D-6943-B142-C8C59576D5C4}">
      <dgm:prSet/>
      <dgm:spPr/>
      <dgm:t>
        <a:bodyPr/>
        <a:lstStyle/>
        <a:p>
          <a:endParaRPr lang="en-US"/>
        </a:p>
      </dgm:t>
    </dgm:pt>
    <dgm:pt modelId="{670B03FF-978F-0F43-8F9F-E98A9675393B}" type="sibTrans" cxnId="{F4449CB3-839D-6943-B142-C8C59576D5C4}">
      <dgm:prSet/>
      <dgm:spPr/>
      <dgm:t>
        <a:bodyPr/>
        <a:lstStyle/>
        <a:p>
          <a:endParaRPr lang="en-US"/>
        </a:p>
      </dgm:t>
    </dgm:pt>
    <dgm:pt modelId="{B54F8EAF-5804-D642-9FFF-AE8B031604FB}" type="pres">
      <dgm:prSet presAssocID="{38077C0F-8151-6A4E-82AD-F873A12D2C97}" presName="Name0" presStyleCnt="0">
        <dgm:presLayoutVars>
          <dgm:dir/>
          <dgm:animLvl val="lvl"/>
          <dgm:resizeHandles val="exact"/>
        </dgm:presLayoutVars>
      </dgm:prSet>
      <dgm:spPr/>
      <dgm:t>
        <a:bodyPr/>
        <a:lstStyle/>
        <a:p>
          <a:endParaRPr lang="en-US"/>
        </a:p>
      </dgm:t>
    </dgm:pt>
    <dgm:pt modelId="{A89D2E4A-0093-9D46-A5BA-F64A1D31EC45}" type="pres">
      <dgm:prSet presAssocID="{BE3A87F0-F6BA-7743-BA22-B5167B04E137}" presName="linNode" presStyleCnt="0"/>
      <dgm:spPr/>
    </dgm:pt>
    <dgm:pt modelId="{6D4A1E95-7ED4-A847-8223-9DAA7F7F5A7F}" type="pres">
      <dgm:prSet presAssocID="{BE3A87F0-F6BA-7743-BA22-B5167B04E137}" presName="parentText" presStyleLbl="node1" presStyleIdx="0" presStyleCnt="7" custScaleX="277778" custLinFactNeighborX="-36121" custLinFactNeighborY="-18150">
        <dgm:presLayoutVars>
          <dgm:chMax val="1"/>
          <dgm:bulletEnabled val="1"/>
        </dgm:presLayoutVars>
      </dgm:prSet>
      <dgm:spPr/>
      <dgm:t>
        <a:bodyPr/>
        <a:lstStyle/>
        <a:p>
          <a:endParaRPr lang="en-US"/>
        </a:p>
      </dgm:t>
    </dgm:pt>
    <dgm:pt modelId="{08B6C855-D4B3-A04B-978C-42C6C0620682}" type="pres">
      <dgm:prSet presAssocID="{AF4D3704-5C3D-084F-9063-04F530D58B19}" presName="sp" presStyleCnt="0"/>
      <dgm:spPr/>
    </dgm:pt>
    <dgm:pt modelId="{94250707-4745-774B-9914-F3EB2FFE183B}" type="pres">
      <dgm:prSet presAssocID="{1BE6AF49-9C5F-8D4D-8818-4D839E558BD3}" presName="linNode" presStyleCnt="0"/>
      <dgm:spPr/>
    </dgm:pt>
    <dgm:pt modelId="{DCD6004A-F3BB-5544-9C00-003CDFC09738}" type="pres">
      <dgm:prSet presAssocID="{1BE6AF49-9C5F-8D4D-8818-4D839E558BD3}" presName="parentText" presStyleLbl="node1" presStyleIdx="1" presStyleCnt="7" custScaleX="277778" custLinFactNeighborX="-36121" custLinFactNeighborY="-18150">
        <dgm:presLayoutVars>
          <dgm:chMax val="1"/>
          <dgm:bulletEnabled val="1"/>
        </dgm:presLayoutVars>
      </dgm:prSet>
      <dgm:spPr/>
      <dgm:t>
        <a:bodyPr/>
        <a:lstStyle/>
        <a:p>
          <a:endParaRPr lang="en-US"/>
        </a:p>
      </dgm:t>
    </dgm:pt>
    <dgm:pt modelId="{63F4B4B2-733C-854E-98B5-F52B30824940}" type="pres">
      <dgm:prSet presAssocID="{7614D24A-D9C0-E744-B97B-BDCEAA015F4A}" presName="sp" presStyleCnt="0"/>
      <dgm:spPr/>
    </dgm:pt>
    <dgm:pt modelId="{433FB62A-C742-5442-9FA3-54CB70EB3D13}" type="pres">
      <dgm:prSet presAssocID="{50C44C2B-75F5-6640-BE52-CAF6F1EF4D67}" presName="linNode" presStyleCnt="0"/>
      <dgm:spPr/>
    </dgm:pt>
    <dgm:pt modelId="{CE04D2D0-AA2D-334C-9054-FBD386A7A98E}" type="pres">
      <dgm:prSet presAssocID="{50C44C2B-75F5-6640-BE52-CAF6F1EF4D67}" presName="parentText" presStyleLbl="node1" presStyleIdx="2" presStyleCnt="7" custScaleX="277778" custLinFactNeighborX="-36121" custLinFactNeighborY="-18150">
        <dgm:presLayoutVars>
          <dgm:chMax val="1"/>
          <dgm:bulletEnabled val="1"/>
        </dgm:presLayoutVars>
      </dgm:prSet>
      <dgm:spPr/>
      <dgm:t>
        <a:bodyPr/>
        <a:lstStyle/>
        <a:p>
          <a:endParaRPr lang="en-US"/>
        </a:p>
      </dgm:t>
    </dgm:pt>
    <dgm:pt modelId="{243AFA9F-5A4E-8C48-9943-87AB9667A051}" type="pres">
      <dgm:prSet presAssocID="{B92064C2-7035-5F4E-80F4-8F442F0DC3A6}" presName="sp" presStyleCnt="0"/>
      <dgm:spPr/>
    </dgm:pt>
    <dgm:pt modelId="{8AC09D23-E860-1047-9E3B-DA0127D94DB5}" type="pres">
      <dgm:prSet presAssocID="{0230D6A7-4F55-2642-BD34-C8F5D63F9651}" presName="linNode" presStyleCnt="0"/>
      <dgm:spPr/>
    </dgm:pt>
    <dgm:pt modelId="{663CF266-62BC-1349-A6DA-16826A3ABA67}" type="pres">
      <dgm:prSet presAssocID="{0230D6A7-4F55-2642-BD34-C8F5D63F9651}" presName="parentText" presStyleLbl="node1" presStyleIdx="3" presStyleCnt="7" custScaleX="277778" custLinFactNeighborX="-36121" custLinFactNeighborY="-18150">
        <dgm:presLayoutVars>
          <dgm:chMax val="1"/>
          <dgm:bulletEnabled val="1"/>
        </dgm:presLayoutVars>
      </dgm:prSet>
      <dgm:spPr/>
      <dgm:t>
        <a:bodyPr/>
        <a:lstStyle/>
        <a:p>
          <a:endParaRPr lang="en-US"/>
        </a:p>
      </dgm:t>
    </dgm:pt>
    <dgm:pt modelId="{E1604835-7EF6-9049-812F-E960A34456C9}" type="pres">
      <dgm:prSet presAssocID="{2399A36C-8EEA-7F4B-AF1F-D5DD4B72CE8B}" presName="sp" presStyleCnt="0"/>
      <dgm:spPr/>
    </dgm:pt>
    <dgm:pt modelId="{2D0056FA-6606-D24D-AC5C-2CA43F77688F}" type="pres">
      <dgm:prSet presAssocID="{E6AEF798-1EB0-F04C-81BD-AE7960E0C623}" presName="linNode" presStyleCnt="0"/>
      <dgm:spPr/>
    </dgm:pt>
    <dgm:pt modelId="{D0CB7FF5-BD89-BE46-A316-A2CBA4E13131}" type="pres">
      <dgm:prSet presAssocID="{E6AEF798-1EB0-F04C-81BD-AE7960E0C623}" presName="parentText" presStyleLbl="node1" presStyleIdx="4" presStyleCnt="7" custScaleX="277778" custLinFactNeighborX="-36121" custLinFactNeighborY="-18150">
        <dgm:presLayoutVars>
          <dgm:chMax val="1"/>
          <dgm:bulletEnabled val="1"/>
        </dgm:presLayoutVars>
      </dgm:prSet>
      <dgm:spPr/>
      <dgm:t>
        <a:bodyPr/>
        <a:lstStyle/>
        <a:p>
          <a:endParaRPr lang="en-US"/>
        </a:p>
      </dgm:t>
    </dgm:pt>
    <dgm:pt modelId="{C18AC6E3-0004-0A40-87FE-D03C870EAEA8}" type="pres">
      <dgm:prSet presAssocID="{D999123B-C423-EB4B-9752-6907A752A016}" presName="sp" presStyleCnt="0"/>
      <dgm:spPr/>
    </dgm:pt>
    <dgm:pt modelId="{2CF8D0BE-B8FD-5245-99E0-57EEB4AD6F32}" type="pres">
      <dgm:prSet presAssocID="{132EF750-CF95-2A45-9FCC-CA3107227EE1}" presName="linNode" presStyleCnt="0"/>
      <dgm:spPr/>
    </dgm:pt>
    <dgm:pt modelId="{478D906A-3269-AA41-8D43-434A22848E1B}" type="pres">
      <dgm:prSet presAssocID="{132EF750-CF95-2A45-9FCC-CA3107227EE1}" presName="parentText" presStyleLbl="node1" presStyleIdx="5" presStyleCnt="7" custScaleX="277778" custLinFactNeighborX="-36121" custLinFactNeighborY="-18150">
        <dgm:presLayoutVars>
          <dgm:chMax val="1"/>
          <dgm:bulletEnabled val="1"/>
        </dgm:presLayoutVars>
      </dgm:prSet>
      <dgm:spPr/>
      <dgm:t>
        <a:bodyPr/>
        <a:lstStyle/>
        <a:p>
          <a:endParaRPr lang="en-US"/>
        </a:p>
      </dgm:t>
    </dgm:pt>
    <dgm:pt modelId="{467CE136-DDC6-8543-9F14-97C4B43FB051}" type="pres">
      <dgm:prSet presAssocID="{4C085166-2DC9-9048-B442-E2D9128C1BB5}" presName="sp" presStyleCnt="0"/>
      <dgm:spPr/>
    </dgm:pt>
    <dgm:pt modelId="{C4CECE16-70E8-3845-BF2D-91742C0D441D}" type="pres">
      <dgm:prSet presAssocID="{D6D963A4-C0D6-3F4E-8D6D-ABCEF11BE4F0}" presName="linNode" presStyleCnt="0"/>
      <dgm:spPr/>
    </dgm:pt>
    <dgm:pt modelId="{D675AA1A-7C40-5A4C-A5E9-8ADD5AA33C6B}" type="pres">
      <dgm:prSet presAssocID="{D6D963A4-C0D6-3F4E-8D6D-ABCEF11BE4F0}" presName="parentText" presStyleLbl="node1" presStyleIdx="6" presStyleCnt="7" custScaleX="277778" custLinFactNeighborX="-36121" custLinFactNeighborY="-18150">
        <dgm:presLayoutVars>
          <dgm:chMax val="1"/>
          <dgm:bulletEnabled val="1"/>
        </dgm:presLayoutVars>
      </dgm:prSet>
      <dgm:spPr/>
      <dgm:t>
        <a:bodyPr/>
        <a:lstStyle/>
        <a:p>
          <a:endParaRPr lang="en-US"/>
        </a:p>
      </dgm:t>
    </dgm:pt>
  </dgm:ptLst>
  <dgm:cxnLst>
    <dgm:cxn modelId="{A426C88D-610E-8043-8A46-A9291E6ACA0D}" srcId="{38077C0F-8151-6A4E-82AD-F873A12D2C97}" destId="{E6AEF798-1EB0-F04C-81BD-AE7960E0C623}" srcOrd="4" destOrd="0" parTransId="{730191EA-7A39-BB47-901F-50F862B60120}" sibTransId="{D999123B-C423-EB4B-9752-6907A752A016}"/>
    <dgm:cxn modelId="{E3E9658E-E3F4-F542-AE6E-90599EFBAF47}" srcId="{38077C0F-8151-6A4E-82AD-F873A12D2C97}" destId="{50C44C2B-75F5-6640-BE52-CAF6F1EF4D67}" srcOrd="2" destOrd="0" parTransId="{BF441037-E03B-D54D-9739-E0F9FF322B22}" sibTransId="{B92064C2-7035-5F4E-80F4-8F442F0DC3A6}"/>
    <dgm:cxn modelId="{95BF55D7-78B0-B24C-A00D-6108D03CC5FF}" type="presOf" srcId="{38077C0F-8151-6A4E-82AD-F873A12D2C97}" destId="{B54F8EAF-5804-D642-9FFF-AE8B031604FB}" srcOrd="0" destOrd="0" presId="urn:microsoft.com/office/officeart/2005/8/layout/vList5"/>
    <dgm:cxn modelId="{DD2340A9-99C6-0040-B480-335198BF3201}" type="presOf" srcId="{132EF750-CF95-2A45-9FCC-CA3107227EE1}" destId="{478D906A-3269-AA41-8D43-434A22848E1B}" srcOrd="0" destOrd="0" presId="urn:microsoft.com/office/officeart/2005/8/layout/vList5"/>
    <dgm:cxn modelId="{BD38E246-D1C1-2645-B8B0-5E8BB21CE6AD}" type="presOf" srcId="{1BE6AF49-9C5F-8D4D-8818-4D839E558BD3}" destId="{DCD6004A-F3BB-5544-9C00-003CDFC09738}" srcOrd="0" destOrd="0" presId="urn:microsoft.com/office/officeart/2005/8/layout/vList5"/>
    <dgm:cxn modelId="{9C16B448-1E93-CA40-8BC3-C0BCD8D7A338}" type="presOf" srcId="{50C44C2B-75F5-6640-BE52-CAF6F1EF4D67}" destId="{CE04D2D0-AA2D-334C-9054-FBD386A7A98E}" srcOrd="0" destOrd="0" presId="urn:microsoft.com/office/officeart/2005/8/layout/vList5"/>
    <dgm:cxn modelId="{7CC9F127-A8FF-5949-989B-474D0C7C9D92}" type="presOf" srcId="{D6D963A4-C0D6-3F4E-8D6D-ABCEF11BE4F0}" destId="{D675AA1A-7C40-5A4C-A5E9-8ADD5AA33C6B}" srcOrd="0" destOrd="0" presId="urn:microsoft.com/office/officeart/2005/8/layout/vList5"/>
    <dgm:cxn modelId="{FCA8E12E-1951-1F44-87E6-A3899634F530}" srcId="{38077C0F-8151-6A4E-82AD-F873A12D2C97}" destId="{1BE6AF49-9C5F-8D4D-8818-4D839E558BD3}" srcOrd="1" destOrd="0" parTransId="{5E8A8E22-4F98-924D-B38C-635BA1117121}" sibTransId="{7614D24A-D9C0-E744-B97B-BDCEAA015F4A}"/>
    <dgm:cxn modelId="{A436A71C-80B7-3743-9F0D-FF4F93D254FC}" srcId="{38077C0F-8151-6A4E-82AD-F873A12D2C97}" destId="{BE3A87F0-F6BA-7743-BA22-B5167B04E137}" srcOrd="0" destOrd="0" parTransId="{6162421D-5F3E-F342-8AAD-227D61171916}" sibTransId="{AF4D3704-5C3D-084F-9063-04F530D58B19}"/>
    <dgm:cxn modelId="{5168EA4B-857A-2B4A-A29C-E5DE6EA8D62B}" type="presOf" srcId="{BE3A87F0-F6BA-7743-BA22-B5167B04E137}" destId="{6D4A1E95-7ED4-A847-8223-9DAA7F7F5A7F}" srcOrd="0" destOrd="0" presId="urn:microsoft.com/office/officeart/2005/8/layout/vList5"/>
    <dgm:cxn modelId="{667F8A0D-917E-7948-A4BA-4CE90F7C0907}" srcId="{38077C0F-8151-6A4E-82AD-F873A12D2C97}" destId="{132EF750-CF95-2A45-9FCC-CA3107227EE1}" srcOrd="5" destOrd="0" parTransId="{7BC31CFF-1960-A248-9736-73C17EE9A415}" sibTransId="{4C085166-2DC9-9048-B442-E2D9128C1BB5}"/>
    <dgm:cxn modelId="{28DCC0C9-EE15-7745-A87B-D869A8B922D5}" srcId="{38077C0F-8151-6A4E-82AD-F873A12D2C97}" destId="{0230D6A7-4F55-2642-BD34-C8F5D63F9651}" srcOrd="3" destOrd="0" parTransId="{17370F5F-49EC-5242-98D5-B79E0E4C8689}" sibTransId="{2399A36C-8EEA-7F4B-AF1F-D5DD4B72CE8B}"/>
    <dgm:cxn modelId="{F4449CB3-839D-6943-B142-C8C59576D5C4}" srcId="{38077C0F-8151-6A4E-82AD-F873A12D2C97}" destId="{D6D963A4-C0D6-3F4E-8D6D-ABCEF11BE4F0}" srcOrd="6" destOrd="0" parTransId="{6758B29E-B0F2-A844-A7E6-C7B6D3475DFD}" sibTransId="{670B03FF-978F-0F43-8F9F-E98A9675393B}"/>
    <dgm:cxn modelId="{B5527816-EF68-554C-A5CD-0B28C2E1C545}" type="presOf" srcId="{E6AEF798-1EB0-F04C-81BD-AE7960E0C623}" destId="{D0CB7FF5-BD89-BE46-A316-A2CBA4E13131}" srcOrd="0" destOrd="0" presId="urn:microsoft.com/office/officeart/2005/8/layout/vList5"/>
    <dgm:cxn modelId="{9019B7A8-3FE5-8C40-975A-4F973E88857E}" type="presOf" srcId="{0230D6A7-4F55-2642-BD34-C8F5D63F9651}" destId="{663CF266-62BC-1349-A6DA-16826A3ABA67}" srcOrd="0" destOrd="0" presId="urn:microsoft.com/office/officeart/2005/8/layout/vList5"/>
    <dgm:cxn modelId="{123BB5D8-0BFE-994E-9FA7-9E7C5CCFA12F}" type="presParOf" srcId="{B54F8EAF-5804-D642-9FFF-AE8B031604FB}" destId="{A89D2E4A-0093-9D46-A5BA-F64A1D31EC45}" srcOrd="0" destOrd="0" presId="urn:microsoft.com/office/officeart/2005/8/layout/vList5"/>
    <dgm:cxn modelId="{0940755B-580E-9049-A1DA-BF1A540661A6}" type="presParOf" srcId="{A89D2E4A-0093-9D46-A5BA-F64A1D31EC45}" destId="{6D4A1E95-7ED4-A847-8223-9DAA7F7F5A7F}" srcOrd="0" destOrd="0" presId="urn:microsoft.com/office/officeart/2005/8/layout/vList5"/>
    <dgm:cxn modelId="{AE7EBF23-D129-2B42-B29B-4F09C8B0E26B}" type="presParOf" srcId="{B54F8EAF-5804-D642-9FFF-AE8B031604FB}" destId="{08B6C855-D4B3-A04B-978C-42C6C0620682}" srcOrd="1" destOrd="0" presId="urn:microsoft.com/office/officeart/2005/8/layout/vList5"/>
    <dgm:cxn modelId="{3FEB0561-A90F-A540-A9F9-8F193F801EC8}" type="presParOf" srcId="{B54F8EAF-5804-D642-9FFF-AE8B031604FB}" destId="{94250707-4745-774B-9914-F3EB2FFE183B}" srcOrd="2" destOrd="0" presId="urn:microsoft.com/office/officeart/2005/8/layout/vList5"/>
    <dgm:cxn modelId="{87CC57A8-8194-FA49-A8F4-2497BEB32BE1}" type="presParOf" srcId="{94250707-4745-774B-9914-F3EB2FFE183B}" destId="{DCD6004A-F3BB-5544-9C00-003CDFC09738}" srcOrd="0" destOrd="0" presId="urn:microsoft.com/office/officeart/2005/8/layout/vList5"/>
    <dgm:cxn modelId="{F91E15AC-F002-6A48-8386-EF9584BA2E17}" type="presParOf" srcId="{B54F8EAF-5804-D642-9FFF-AE8B031604FB}" destId="{63F4B4B2-733C-854E-98B5-F52B30824940}" srcOrd="3" destOrd="0" presId="urn:microsoft.com/office/officeart/2005/8/layout/vList5"/>
    <dgm:cxn modelId="{8A807340-1F01-9345-9C88-4E5110E6C43C}" type="presParOf" srcId="{B54F8EAF-5804-D642-9FFF-AE8B031604FB}" destId="{433FB62A-C742-5442-9FA3-54CB70EB3D13}" srcOrd="4" destOrd="0" presId="urn:microsoft.com/office/officeart/2005/8/layout/vList5"/>
    <dgm:cxn modelId="{6182F352-5BA4-B541-A4F4-AA8D8CE64506}" type="presParOf" srcId="{433FB62A-C742-5442-9FA3-54CB70EB3D13}" destId="{CE04D2D0-AA2D-334C-9054-FBD386A7A98E}" srcOrd="0" destOrd="0" presId="urn:microsoft.com/office/officeart/2005/8/layout/vList5"/>
    <dgm:cxn modelId="{8C3F6383-EEB2-7348-A4C0-89DE80F76014}" type="presParOf" srcId="{B54F8EAF-5804-D642-9FFF-AE8B031604FB}" destId="{243AFA9F-5A4E-8C48-9943-87AB9667A051}" srcOrd="5" destOrd="0" presId="urn:microsoft.com/office/officeart/2005/8/layout/vList5"/>
    <dgm:cxn modelId="{D801FC02-8961-244A-866F-327E150938A9}" type="presParOf" srcId="{B54F8EAF-5804-D642-9FFF-AE8B031604FB}" destId="{8AC09D23-E860-1047-9E3B-DA0127D94DB5}" srcOrd="6" destOrd="0" presId="urn:microsoft.com/office/officeart/2005/8/layout/vList5"/>
    <dgm:cxn modelId="{B3845B81-71C5-DF4A-B596-D7561FF024E0}" type="presParOf" srcId="{8AC09D23-E860-1047-9E3B-DA0127D94DB5}" destId="{663CF266-62BC-1349-A6DA-16826A3ABA67}" srcOrd="0" destOrd="0" presId="urn:microsoft.com/office/officeart/2005/8/layout/vList5"/>
    <dgm:cxn modelId="{6AE97DF4-7D5A-E247-8059-EEB2CF874752}" type="presParOf" srcId="{B54F8EAF-5804-D642-9FFF-AE8B031604FB}" destId="{E1604835-7EF6-9049-812F-E960A34456C9}" srcOrd="7" destOrd="0" presId="urn:microsoft.com/office/officeart/2005/8/layout/vList5"/>
    <dgm:cxn modelId="{15388848-9E01-914E-B674-17FA40AA0C12}" type="presParOf" srcId="{B54F8EAF-5804-D642-9FFF-AE8B031604FB}" destId="{2D0056FA-6606-D24D-AC5C-2CA43F77688F}" srcOrd="8" destOrd="0" presId="urn:microsoft.com/office/officeart/2005/8/layout/vList5"/>
    <dgm:cxn modelId="{086DCD0E-A296-524F-97D9-BA0929CDFBDD}" type="presParOf" srcId="{2D0056FA-6606-D24D-AC5C-2CA43F77688F}" destId="{D0CB7FF5-BD89-BE46-A316-A2CBA4E13131}" srcOrd="0" destOrd="0" presId="urn:microsoft.com/office/officeart/2005/8/layout/vList5"/>
    <dgm:cxn modelId="{740B0C88-1513-CB41-BC06-1935B8808A15}" type="presParOf" srcId="{B54F8EAF-5804-D642-9FFF-AE8B031604FB}" destId="{C18AC6E3-0004-0A40-87FE-D03C870EAEA8}" srcOrd="9" destOrd="0" presId="urn:microsoft.com/office/officeart/2005/8/layout/vList5"/>
    <dgm:cxn modelId="{241C2842-8680-3B4B-B3E4-5B68D79D79D5}" type="presParOf" srcId="{B54F8EAF-5804-D642-9FFF-AE8B031604FB}" destId="{2CF8D0BE-B8FD-5245-99E0-57EEB4AD6F32}" srcOrd="10" destOrd="0" presId="urn:microsoft.com/office/officeart/2005/8/layout/vList5"/>
    <dgm:cxn modelId="{97B46D50-57E2-154F-A9AE-B5938FFBF77D}" type="presParOf" srcId="{2CF8D0BE-B8FD-5245-99E0-57EEB4AD6F32}" destId="{478D906A-3269-AA41-8D43-434A22848E1B}" srcOrd="0" destOrd="0" presId="urn:microsoft.com/office/officeart/2005/8/layout/vList5"/>
    <dgm:cxn modelId="{38F6644A-D02E-4841-9DA5-54CD78C0B0BF}" type="presParOf" srcId="{B54F8EAF-5804-D642-9FFF-AE8B031604FB}" destId="{467CE136-DDC6-8543-9F14-97C4B43FB051}" srcOrd="11" destOrd="0" presId="urn:microsoft.com/office/officeart/2005/8/layout/vList5"/>
    <dgm:cxn modelId="{57297A1B-3474-4A47-AB00-D7786A938496}" type="presParOf" srcId="{B54F8EAF-5804-D642-9FFF-AE8B031604FB}" destId="{C4CECE16-70E8-3845-BF2D-91742C0D441D}" srcOrd="12" destOrd="0" presId="urn:microsoft.com/office/officeart/2005/8/layout/vList5"/>
    <dgm:cxn modelId="{622B308D-9263-7944-8EFA-87CEE1F58936}" type="presParOf" srcId="{C4CECE16-70E8-3845-BF2D-91742C0D441D}" destId="{D675AA1A-7C40-5A4C-A5E9-8ADD5AA33C6B}" srcOrd="0" destOrd="0" presId="urn:microsoft.com/office/officeart/2005/8/layout/vList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8B02C1-D793-A04D-BCCA-4699E0249110}" type="doc">
      <dgm:prSet loTypeId="urn:microsoft.com/office/officeart/2005/8/layout/matrix1" loCatId="" qsTypeId="urn:microsoft.com/office/officeart/2005/8/quickstyle/simple2" qsCatId="simple" csTypeId="urn:microsoft.com/office/officeart/2005/8/colors/accent1_2" csCatId="accent1" phldr="1"/>
      <dgm:spPr/>
      <dgm:t>
        <a:bodyPr/>
        <a:lstStyle/>
        <a:p>
          <a:endParaRPr lang="en-US"/>
        </a:p>
      </dgm:t>
    </dgm:pt>
    <dgm:pt modelId="{E26939C5-DA34-6F4A-B01B-62446A77320A}">
      <dgm:prSet phldrT="[Text]" custT="1"/>
      <dgm:spPr/>
      <dgm:t>
        <a:bodyPr anchor="ctr"/>
        <a:lstStyle/>
        <a:p>
          <a:r>
            <a:rPr lang="en-US" sz="2400" dirty="0" smtClean="0">
              <a:solidFill>
                <a:schemeClr val="tx1"/>
              </a:solidFill>
            </a:rPr>
            <a:t>WHAT TO FILE</a:t>
          </a:r>
          <a:endParaRPr lang="en-US" sz="2400" dirty="0">
            <a:solidFill>
              <a:schemeClr val="tx1"/>
            </a:solidFill>
          </a:endParaRPr>
        </a:p>
      </dgm:t>
    </dgm:pt>
    <dgm:pt modelId="{CD9D1450-62F2-0C4B-B9E9-5E2C1B990152}" type="parTrans" cxnId="{BB3FBC59-1F81-7D45-91B4-F9B608861C7C}">
      <dgm:prSet/>
      <dgm:spPr/>
      <dgm:t>
        <a:bodyPr/>
        <a:lstStyle/>
        <a:p>
          <a:endParaRPr lang="en-US">
            <a:solidFill>
              <a:schemeClr val="tx1"/>
            </a:solidFill>
          </a:endParaRPr>
        </a:p>
      </dgm:t>
    </dgm:pt>
    <dgm:pt modelId="{25125126-E3E9-8F43-9A02-1D79A9D8DD65}" type="sibTrans" cxnId="{BB3FBC59-1F81-7D45-91B4-F9B608861C7C}">
      <dgm:prSet/>
      <dgm:spPr/>
      <dgm:t>
        <a:bodyPr/>
        <a:lstStyle/>
        <a:p>
          <a:endParaRPr lang="en-US">
            <a:solidFill>
              <a:schemeClr val="tx1"/>
            </a:solidFill>
          </a:endParaRPr>
        </a:p>
      </dgm:t>
    </dgm:pt>
    <dgm:pt modelId="{39B574DA-98E1-6542-92A3-05EF1A919544}">
      <dgm:prSet phldrT="[Text]" custT="1"/>
      <dgm:spPr/>
      <dgm:t>
        <a:bodyPr anchor="ctr"/>
        <a:lstStyle/>
        <a:p>
          <a:r>
            <a:rPr lang="en-US" sz="2000" u="sng" dirty="0" smtClean="0">
              <a:solidFill>
                <a:schemeClr val="tx1"/>
              </a:solidFill>
            </a:rPr>
            <a:t>Client Declaration </a:t>
          </a:r>
        </a:p>
        <a:p>
          <a:r>
            <a:rPr lang="en-US" sz="2000" dirty="0" smtClean="0">
              <a:solidFill>
                <a:schemeClr val="tx1"/>
              </a:solidFill>
            </a:rPr>
            <a:t>Important to request FOIA and review statements made to ICE, CBP,  Asylum Officer during credible fear </a:t>
          </a:r>
          <a:r>
            <a:rPr lang="en-US" sz="2000" dirty="0" smtClean="0">
              <a:solidFill>
                <a:schemeClr val="tx1"/>
              </a:solidFill>
            </a:rPr>
            <a:t>interview (if there is one)</a:t>
          </a:r>
          <a:endParaRPr lang="en-US" sz="2000" dirty="0" smtClean="0">
            <a:solidFill>
              <a:schemeClr val="tx1"/>
            </a:solidFill>
          </a:endParaRPr>
        </a:p>
      </dgm:t>
    </dgm:pt>
    <dgm:pt modelId="{1E60D66C-615C-0D49-BF97-0F871426D49E}" type="parTrans" cxnId="{0D6C2438-A77E-5C45-A172-FDBFB9417E89}">
      <dgm:prSet/>
      <dgm:spPr/>
      <dgm:t>
        <a:bodyPr/>
        <a:lstStyle/>
        <a:p>
          <a:endParaRPr lang="en-US">
            <a:solidFill>
              <a:schemeClr val="tx1"/>
            </a:solidFill>
          </a:endParaRPr>
        </a:p>
      </dgm:t>
    </dgm:pt>
    <dgm:pt modelId="{6542535F-4CB5-2C4B-8648-FD12FFD6D9EF}" type="sibTrans" cxnId="{0D6C2438-A77E-5C45-A172-FDBFB9417E89}">
      <dgm:prSet/>
      <dgm:spPr/>
      <dgm:t>
        <a:bodyPr/>
        <a:lstStyle/>
        <a:p>
          <a:endParaRPr lang="en-US">
            <a:solidFill>
              <a:schemeClr val="tx1"/>
            </a:solidFill>
          </a:endParaRPr>
        </a:p>
      </dgm:t>
    </dgm:pt>
    <dgm:pt modelId="{F0D75990-17D9-6C45-A578-94B1A3B05E4E}">
      <dgm:prSet phldrT="[Text]" custT="1"/>
      <dgm:spPr/>
      <dgm:t>
        <a:bodyPr anchor="ctr"/>
        <a:lstStyle/>
        <a:p>
          <a:r>
            <a:rPr lang="en-US" sz="2000" i="0" u="sng" dirty="0" smtClean="0">
              <a:solidFill>
                <a:schemeClr val="tx1"/>
              </a:solidFill>
            </a:rPr>
            <a:t>Country Conditions</a:t>
          </a:r>
        </a:p>
      </dgm:t>
    </dgm:pt>
    <dgm:pt modelId="{F67DA82D-B40B-A547-9264-A966A6DB9F5B}" type="parTrans" cxnId="{59642302-66F8-8E46-829F-2C2F322AFB92}">
      <dgm:prSet/>
      <dgm:spPr/>
      <dgm:t>
        <a:bodyPr/>
        <a:lstStyle/>
        <a:p>
          <a:endParaRPr lang="en-US">
            <a:solidFill>
              <a:schemeClr val="tx1"/>
            </a:solidFill>
          </a:endParaRPr>
        </a:p>
      </dgm:t>
    </dgm:pt>
    <dgm:pt modelId="{F28990DD-A7B3-3E4C-96F9-7B1DB549963B}" type="sibTrans" cxnId="{59642302-66F8-8E46-829F-2C2F322AFB92}">
      <dgm:prSet/>
      <dgm:spPr/>
      <dgm:t>
        <a:bodyPr/>
        <a:lstStyle/>
        <a:p>
          <a:endParaRPr lang="en-US">
            <a:solidFill>
              <a:schemeClr val="tx1"/>
            </a:solidFill>
          </a:endParaRPr>
        </a:p>
      </dgm:t>
    </dgm:pt>
    <dgm:pt modelId="{663095EF-E439-E241-B900-CD1A8DB7C973}">
      <dgm:prSet phldrT="[Text]" custT="1"/>
      <dgm:spPr/>
      <dgm:t>
        <a:bodyPr anchor="ctr"/>
        <a:lstStyle/>
        <a:p>
          <a:r>
            <a:rPr lang="en-US" sz="2000" u="sng" dirty="0" smtClean="0">
              <a:solidFill>
                <a:schemeClr val="tx1"/>
              </a:solidFill>
            </a:rPr>
            <a:t>Legal Brief</a:t>
          </a:r>
        </a:p>
        <a:p>
          <a:r>
            <a:rPr lang="en-US" sz="2000" dirty="0" smtClean="0">
              <a:solidFill>
                <a:schemeClr val="tx1"/>
              </a:solidFill>
            </a:rPr>
            <a:t>If affirmative filing with USCIS, can be cover letter</a:t>
          </a:r>
        </a:p>
        <a:p>
          <a:r>
            <a:rPr lang="en-US" sz="2000" dirty="0" smtClean="0">
              <a:solidFill>
                <a:schemeClr val="tx1"/>
              </a:solidFill>
            </a:rPr>
            <a:t>If EOIR, make sure to follow judge order</a:t>
          </a:r>
        </a:p>
      </dgm:t>
    </dgm:pt>
    <dgm:pt modelId="{A54E105A-9063-1A48-961D-99E043D1F772}" type="parTrans" cxnId="{DA0D7F44-1D7C-5B4F-8B13-27CBBF6FC391}">
      <dgm:prSet/>
      <dgm:spPr/>
      <dgm:t>
        <a:bodyPr/>
        <a:lstStyle/>
        <a:p>
          <a:endParaRPr lang="en-US">
            <a:solidFill>
              <a:schemeClr val="tx1"/>
            </a:solidFill>
          </a:endParaRPr>
        </a:p>
      </dgm:t>
    </dgm:pt>
    <dgm:pt modelId="{132ED1D3-C77D-F94C-9960-FBFEF5D324E4}" type="sibTrans" cxnId="{DA0D7F44-1D7C-5B4F-8B13-27CBBF6FC391}">
      <dgm:prSet/>
      <dgm:spPr/>
      <dgm:t>
        <a:bodyPr/>
        <a:lstStyle/>
        <a:p>
          <a:endParaRPr lang="en-US">
            <a:solidFill>
              <a:schemeClr val="tx1"/>
            </a:solidFill>
          </a:endParaRPr>
        </a:p>
      </dgm:t>
    </dgm:pt>
    <dgm:pt modelId="{464634A7-89B7-FB40-84AF-DCBBB69DF33A}">
      <dgm:prSet phldrT="[Text]" custT="1"/>
      <dgm:spPr/>
      <dgm:t>
        <a:bodyPr anchor="ctr"/>
        <a:lstStyle/>
        <a:p>
          <a:r>
            <a:rPr lang="en-US" sz="2000" u="sng" dirty="0" smtClean="0">
              <a:solidFill>
                <a:schemeClr val="tx1"/>
              </a:solidFill>
            </a:rPr>
            <a:t>ID Documents and Corroborating Evidence</a:t>
          </a:r>
        </a:p>
        <a:p>
          <a:r>
            <a:rPr lang="en-US" sz="2000" dirty="0" smtClean="0">
              <a:solidFill>
                <a:schemeClr val="tx1"/>
              </a:solidFill>
            </a:rPr>
            <a:t>Birth certificate and other ID documents (certified translation into English)</a:t>
          </a:r>
        </a:p>
        <a:p>
          <a:r>
            <a:rPr lang="en-US" sz="2000" dirty="0" smtClean="0">
              <a:solidFill>
                <a:schemeClr val="tx1"/>
              </a:solidFill>
            </a:rPr>
            <a:t>Other Evidence from client</a:t>
          </a:r>
        </a:p>
      </dgm:t>
    </dgm:pt>
    <dgm:pt modelId="{0C629877-294D-F449-A3E5-8EED86177472}" type="parTrans" cxnId="{753BA439-BCAA-0C47-B258-D6155C260F2A}">
      <dgm:prSet/>
      <dgm:spPr/>
      <dgm:t>
        <a:bodyPr/>
        <a:lstStyle/>
        <a:p>
          <a:endParaRPr lang="en-US">
            <a:solidFill>
              <a:schemeClr val="tx1"/>
            </a:solidFill>
          </a:endParaRPr>
        </a:p>
      </dgm:t>
    </dgm:pt>
    <dgm:pt modelId="{D5954478-3F78-CD4C-9823-CAD1D629571D}" type="sibTrans" cxnId="{753BA439-BCAA-0C47-B258-D6155C260F2A}">
      <dgm:prSet/>
      <dgm:spPr/>
      <dgm:t>
        <a:bodyPr/>
        <a:lstStyle/>
        <a:p>
          <a:endParaRPr lang="en-US">
            <a:solidFill>
              <a:schemeClr val="tx1"/>
            </a:solidFill>
          </a:endParaRPr>
        </a:p>
      </dgm:t>
    </dgm:pt>
    <dgm:pt modelId="{3A282222-789A-6841-9609-9DFB2B90C2C2}">
      <dgm:prSet phldrT="[Text]" custT="1"/>
      <dgm:spPr/>
      <dgm:t>
        <a:bodyPr anchor="ctr"/>
        <a:lstStyle/>
        <a:p>
          <a:r>
            <a:rPr lang="en-US" sz="2000" dirty="0" smtClean="0">
              <a:solidFill>
                <a:schemeClr val="tx1"/>
              </a:solidFill>
            </a:rPr>
            <a:t>EOIR Virtual Law Library good starting point: https://</a:t>
          </a:r>
          <a:r>
            <a:rPr lang="en-US" sz="2000" dirty="0" err="1" smtClean="0">
              <a:solidFill>
                <a:schemeClr val="tx1"/>
              </a:solidFill>
            </a:rPr>
            <a:t>www.justice.gov</a:t>
          </a:r>
          <a:r>
            <a:rPr lang="en-US" sz="2000" dirty="0" smtClean="0">
              <a:solidFill>
                <a:schemeClr val="tx1"/>
              </a:solidFill>
            </a:rPr>
            <a:t>/</a:t>
          </a:r>
          <a:r>
            <a:rPr lang="en-US" sz="2000" dirty="0" err="1" smtClean="0">
              <a:solidFill>
                <a:schemeClr val="tx1"/>
              </a:solidFill>
            </a:rPr>
            <a:t>eoir</a:t>
          </a:r>
          <a:r>
            <a:rPr lang="en-US" sz="2000" dirty="0" smtClean="0">
              <a:solidFill>
                <a:schemeClr val="tx1"/>
              </a:solidFill>
            </a:rPr>
            <a:t>/virtual-law-library </a:t>
          </a:r>
        </a:p>
      </dgm:t>
    </dgm:pt>
    <dgm:pt modelId="{1057FB55-7B95-4F47-8497-10CD17FE2661}" type="parTrans" cxnId="{724D50F4-7D8D-1F4F-98AF-264FEC000688}">
      <dgm:prSet/>
      <dgm:spPr/>
      <dgm:t>
        <a:bodyPr/>
        <a:lstStyle/>
        <a:p>
          <a:endParaRPr lang="en-US">
            <a:solidFill>
              <a:schemeClr val="tx1"/>
            </a:solidFill>
          </a:endParaRPr>
        </a:p>
      </dgm:t>
    </dgm:pt>
    <dgm:pt modelId="{620F7550-3674-2A4C-BD86-863B88F619BA}" type="sibTrans" cxnId="{724D50F4-7D8D-1F4F-98AF-264FEC000688}">
      <dgm:prSet/>
      <dgm:spPr/>
      <dgm:t>
        <a:bodyPr/>
        <a:lstStyle/>
        <a:p>
          <a:endParaRPr lang="en-US">
            <a:solidFill>
              <a:schemeClr val="tx1"/>
            </a:solidFill>
          </a:endParaRPr>
        </a:p>
      </dgm:t>
    </dgm:pt>
    <dgm:pt modelId="{3FCA7663-9E4F-4443-8418-AD2CBB487098}">
      <dgm:prSet phldrT="[Text]" custT="1"/>
      <dgm:spPr/>
      <dgm:t>
        <a:bodyPr anchor="ctr"/>
        <a:lstStyle/>
        <a:p>
          <a:r>
            <a:rPr lang="en-US" sz="2000" dirty="0" smtClean="0">
              <a:solidFill>
                <a:schemeClr val="tx1"/>
              </a:solidFill>
            </a:rPr>
            <a:t>CGRS </a:t>
          </a:r>
          <a:endParaRPr lang="en-US" sz="2000" dirty="0" smtClean="0">
            <a:solidFill>
              <a:schemeClr val="tx1"/>
            </a:solidFill>
          </a:endParaRPr>
        </a:p>
      </dgm:t>
    </dgm:pt>
    <dgm:pt modelId="{0907567A-A9EE-E14C-858F-A35FEAADB016}" type="parTrans" cxnId="{35845CEF-0FDA-C145-A879-FE92252D6EC0}">
      <dgm:prSet/>
      <dgm:spPr/>
      <dgm:t>
        <a:bodyPr/>
        <a:lstStyle/>
        <a:p>
          <a:endParaRPr lang="en-US">
            <a:solidFill>
              <a:schemeClr val="tx1"/>
            </a:solidFill>
          </a:endParaRPr>
        </a:p>
      </dgm:t>
    </dgm:pt>
    <dgm:pt modelId="{AD1070AB-1668-3E43-8860-04D015C258E3}" type="sibTrans" cxnId="{35845CEF-0FDA-C145-A879-FE92252D6EC0}">
      <dgm:prSet/>
      <dgm:spPr/>
      <dgm:t>
        <a:bodyPr/>
        <a:lstStyle/>
        <a:p>
          <a:endParaRPr lang="en-US">
            <a:solidFill>
              <a:schemeClr val="tx1"/>
            </a:solidFill>
          </a:endParaRPr>
        </a:p>
      </dgm:t>
    </dgm:pt>
    <dgm:pt modelId="{78941F85-646D-9F4C-B222-335B5A6BD3C4}">
      <dgm:prSet phldrT="[Text]" custT="1"/>
      <dgm:spPr/>
      <dgm:t>
        <a:bodyPr anchor="ctr"/>
        <a:lstStyle/>
        <a:p>
          <a:r>
            <a:rPr lang="en-US" sz="2000" dirty="0" smtClean="0">
              <a:solidFill>
                <a:schemeClr val="tx1"/>
              </a:solidFill>
            </a:rPr>
            <a:t>Human Rights Watch LGBT division, Amnesty International, International Gay and Lesbian Human Rights Commission</a:t>
          </a:r>
        </a:p>
      </dgm:t>
    </dgm:pt>
    <dgm:pt modelId="{F161A0A9-F434-5F40-AAE9-41D99D992780}" type="parTrans" cxnId="{95DF095D-3EE2-A846-8C41-DA8F72665B18}">
      <dgm:prSet/>
      <dgm:spPr/>
      <dgm:t>
        <a:bodyPr/>
        <a:lstStyle/>
        <a:p>
          <a:endParaRPr lang="en-US">
            <a:solidFill>
              <a:schemeClr val="tx1"/>
            </a:solidFill>
          </a:endParaRPr>
        </a:p>
      </dgm:t>
    </dgm:pt>
    <dgm:pt modelId="{EB450CDD-A558-024F-91CA-3F4CCC40A24E}" type="sibTrans" cxnId="{95DF095D-3EE2-A846-8C41-DA8F72665B18}">
      <dgm:prSet/>
      <dgm:spPr/>
      <dgm:t>
        <a:bodyPr/>
        <a:lstStyle/>
        <a:p>
          <a:endParaRPr lang="en-US">
            <a:solidFill>
              <a:schemeClr val="tx1"/>
            </a:solidFill>
          </a:endParaRPr>
        </a:p>
      </dgm:t>
    </dgm:pt>
    <dgm:pt modelId="{151ED447-C5C9-F248-9B40-159AABDD9C13}" type="pres">
      <dgm:prSet presAssocID="{F88B02C1-D793-A04D-BCCA-4699E0249110}" presName="diagram" presStyleCnt="0">
        <dgm:presLayoutVars>
          <dgm:chMax val="1"/>
          <dgm:dir/>
          <dgm:animLvl val="ctr"/>
          <dgm:resizeHandles val="exact"/>
        </dgm:presLayoutVars>
      </dgm:prSet>
      <dgm:spPr/>
      <dgm:t>
        <a:bodyPr/>
        <a:lstStyle/>
        <a:p>
          <a:endParaRPr lang="en-US"/>
        </a:p>
      </dgm:t>
    </dgm:pt>
    <dgm:pt modelId="{20658523-A1B4-D542-BD0C-D492D5642085}" type="pres">
      <dgm:prSet presAssocID="{F88B02C1-D793-A04D-BCCA-4699E0249110}" presName="matrix" presStyleCnt="0"/>
      <dgm:spPr/>
    </dgm:pt>
    <dgm:pt modelId="{C207B46B-EE09-8C4D-A5CE-ACC2391B7A04}" type="pres">
      <dgm:prSet presAssocID="{F88B02C1-D793-A04D-BCCA-4699E0249110}" presName="tile1" presStyleLbl="node1" presStyleIdx="0" presStyleCnt="4"/>
      <dgm:spPr/>
      <dgm:t>
        <a:bodyPr/>
        <a:lstStyle/>
        <a:p>
          <a:endParaRPr lang="en-US"/>
        </a:p>
      </dgm:t>
    </dgm:pt>
    <dgm:pt modelId="{15FE2B5D-A04A-5244-A878-06D80A1AB296}" type="pres">
      <dgm:prSet presAssocID="{F88B02C1-D793-A04D-BCCA-4699E0249110}" presName="tile1text" presStyleLbl="node1" presStyleIdx="0" presStyleCnt="4">
        <dgm:presLayoutVars>
          <dgm:chMax val="0"/>
          <dgm:chPref val="0"/>
          <dgm:bulletEnabled val="1"/>
        </dgm:presLayoutVars>
      </dgm:prSet>
      <dgm:spPr/>
      <dgm:t>
        <a:bodyPr/>
        <a:lstStyle/>
        <a:p>
          <a:endParaRPr lang="en-US"/>
        </a:p>
      </dgm:t>
    </dgm:pt>
    <dgm:pt modelId="{A0EB2FE0-8E8C-534C-A39A-C88B25C4529F}" type="pres">
      <dgm:prSet presAssocID="{F88B02C1-D793-A04D-BCCA-4699E0249110}" presName="tile2" presStyleLbl="node1" presStyleIdx="1" presStyleCnt="4"/>
      <dgm:spPr/>
      <dgm:t>
        <a:bodyPr/>
        <a:lstStyle/>
        <a:p>
          <a:endParaRPr lang="en-US"/>
        </a:p>
      </dgm:t>
    </dgm:pt>
    <dgm:pt modelId="{86F61625-E24F-7441-BD98-6E4B173BE75B}" type="pres">
      <dgm:prSet presAssocID="{F88B02C1-D793-A04D-BCCA-4699E0249110}" presName="tile2text" presStyleLbl="node1" presStyleIdx="1" presStyleCnt="4">
        <dgm:presLayoutVars>
          <dgm:chMax val="0"/>
          <dgm:chPref val="0"/>
          <dgm:bulletEnabled val="1"/>
        </dgm:presLayoutVars>
      </dgm:prSet>
      <dgm:spPr/>
      <dgm:t>
        <a:bodyPr/>
        <a:lstStyle/>
        <a:p>
          <a:endParaRPr lang="en-US"/>
        </a:p>
      </dgm:t>
    </dgm:pt>
    <dgm:pt modelId="{91E5C58F-4C75-B741-BC15-7BADED3E70D9}" type="pres">
      <dgm:prSet presAssocID="{F88B02C1-D793-A04D-BCCA-4699E0249110}" presName="tile3" presStyleLbl="node1" presStyleIdx="2" presStyleCnt="4"/>
      <dgm:spPr/>
      <dgm:t>
        <a:bodyPr/>
        <a:lstStyle/>
        <a:p>
          <a:endParaRPr lang="en-US"/>
        </a:p>
      </dgm:t>
    </dgm:pt>
    <dgm:pt modelId="{9B42A98F-E0CE-5944-8199-DDB848C9F490}" type="pres">
      <dgm:prSet presAssocID="{F88B02C1-D793-A04D-BCCA-4699E0249110}" presName="tile3text" presStyleLbl="node1" presStyleIdx="2" presStyleCnt="4">
        <dgm:presLayoutVars>
          <dgm:chMax val="0"/>
          <dgm:chPref val="0"/>
          <dgm:bulletEnabled val="1"/>
        </dgm:presLayoutVars>
      </dgm:prSet>
      <dgm:spPr/>
      <dgm:t>
        <a:bodyPr/>
        <a:lstStyle/>
        <a:p>
          <a:endParaRPr lang="en-US"/>
        </a:p>
      </dgm:t>
    </dgm:pt>
    <dgm:pt modelId="{FF5BC3C8-2BB3-E144-A881-6C87E378E5DA}" type="pres">
      <dgm:prSet presAssocID="{F88B02C1-D793-A04D-BCCA-4699E0249110}" presName="tile4" presStyleLbl="node1" presStyleIdx="3" presStyleCnt="4" custLinFactNeighborY="935"/>
      <dgm:spPr/>
      <dgm:t>
        <a:bodyPr/>
        <a:lstStyle/>
        <a:p>
          <a:endParaRPr lang="en-US"/>
        </a:p>
      </dgm:t>
    </dgm:pt>
    <dgm:pt modelId="{0605B59E-C9BD-E04F-A259-93EE08C0B574}" type="pres">
      <dgm:prSet presAssocID="{F88B02C1-D793-A04D-BCCA-4699E0249110}" presName="tile4text" presStyleLbl="node1" presStyleIdx="3" presStyleCnt="4">
        <dgm:presLayoutVars>
          <dgm:chMax val="0"/>
          <dgm:chPref val="0"/>
          <dgm:bulletEnabled val="1"/>
        </dgm:presLayoutVars>
      </dgm:prSet>
      <dgm:spPr/>
      <dgm:t>
        <a:bodyPr/>
        <a:lstStyle/>
        <a:p>
          <a:endParaRPr lang="en-US"/>
        </a:p>
      </dgm:t>
    </dgm:pt>
    <dgm:pt modelId="{783BAFF8-AF29-FB4D-8C1C-51ED75980EE8}" type="pres">
      <dgm:prSet presAssocID="{F88B02C1-D793-A04D-BCCA-4699E0249110}" presName="centerTile" presStyleLbl="fgShp" presStyleIdx="0" presStyleCnt="1">
        <dgm:presLayoutVars>
          <dgm:chMax val="0"/>
          <dgm:chPref val="0"/>
        </dgm:presLayoutVars>
      </dgm:prSet>
      <dgm:spPr/>
      <dgm:t>
        <a:bodyPr/>
        <a:lstStyle/>
        <a:p>
          <a:endParaRPr lang="en-US"/>
        </a:p>
      </dgm:t>
    </dgm:pt>
  </dgm:ptLst>
  <dgm:cxnLst>
    <dgm:cxn modelId="{5F264591-38E0-514B-BDD2-68AA95CE3209}" type="presOf" srcId="{3A282222-789A-6841-9609-9DFB2B90C2C2}" destId="{86F61625-E24F-7441-BD98-6E4B173BE75B}" srcOrd="1" destOrd="1" presId="urn:microsoft.com/office/officeart/2005/8/layout/matrix1"/>
    <dgm:cxn modelId="{42741570-D577-A24F-B918-80F0D7B7F8FE}" type="presOf" srcId="{78941F85-646D-9F4C-B222-335B5A6BD3C4}" destId="{86F61625-E24F-7441-BD98-6E4B173BE75B}" srcOrd="1" destOrd="3" presId="urn:microsoft.com/office/officeart/2005/8/layout/matrix1"/>
    <dgm:cxn modelId="{59642302-66F8-8E46-829F-2C2F322AFB92}" srcId="{E26939C5-DA34-6F4A-B01B-62446A77320A}" destId="{F0D75990-17D9-6C45-A578-94B1A3B05E4E}" srcOrd="1" destOrd="0" parTransId="{F67DA82D-B40B-A547-9264-A966A6DB9F5B}" sibTransId="{F28990DD-A7B3-3E4C-96F9-7B1DB549963B}"/>
    <dgm:cxn modelId="{8DE16609-841D-F24A-87A8-84FB5E39D83D}" type="presOf" srcId="{3FCA7663-9E4F-4443-8418-AD2CBB487098}" destId="{A0EB2FE0-8E8C-534C-A39A-C88B25C4529F}" srcOrd="0" destOrd="2" presId="urn:microsoft.com/office/officeart/2005/8/layout/matrix1"/>
    <dgm:cxn modelId="{0D6C2438-A77E-5C45-A172-FDBFB9417E89}" srcId="{E26939C5-DA34-6F4A-B01B-62446A77320A}" destId="{39B574DA-98E1-6542-92A3-05EF1A919544}" srcOrd="0" destOrd="0" parTransId="{1E60D66C-615C-0D49-BF97-0F871426D49E}" sibTransId="{6542535F-4CB5-2C4B-8648-FD12FFD6D9EF}"/>
    <dgm:cxn modelId="{DA0D7F44-1D7C-5B4F-8B13-27CBBF6FC391}" srcId="{E26939C5-DA34-6F4A-B01B-62446A77320A}" destId="{663095EF-E439-E241-B900-CD1A8DB7C973}" srcOrd="2" destOrd="0" parTransId="{A54E105A-9063-1A48-961D-99E043D1F772}" sibTransId="{132ED1D3-C77D-F94C-9960-FBFEF5D324E4}"/>
    <dgm:cxn modelId="{D687A460-2144-A442-9984-D52DEF6D7F8B}" type="presOf" srcId="{E26939C5-DA34-6F4A-B01B-62446A77320A}" destId="{783BAFF8-AF29-FB4D-8C1C-51ED75980EE8}" srcOrd="0" destOrd="0" presId="urn:microsoft.com/office/officeart/2005/8/layout/matrix1"/>
    <dgm:cxn modelId="{A9666A36-9AE5-2A49-B21C-4CC15D5339F6}" type="presOf" srcId="{F88B02C1-D793-A04D-BCCA-4699E0249110}" destId="{151ED447-C5C9-F248-9B40-159AABDD9C13}" srcOrd="0" destOrd="0" presId="urn:microsoft.com/office/officeart/2005/8/layout/matrix1"/>
    <dgm:cxn modelId="{BBF8C230-0B93-184F-A393-39F44A4B437B}" type="presOf" srcId="{39B574DA-98E1-6542-92A3-05EF1A919544}" destId="{C207B46B-EE09-8C4D-A5CE-ACC2391B7A04}" srcOrd="0" destOrd="0" presId="urn:microsoft.com/office/officeart/2005/8/layout/matrix1"/>
    <dgm:cxn modelId="{BB3FBC59-1F81-7D45-91B4-F9B608861C7C}" srcId="{F88B02C1-D793-A04D-BCCA-4699E0249110}" destId="{E26939C5-DA34-6F4A-B01B-62446A77320A}" srcOrd="0" destOrd="0" parTransId="{CD9D1450-62F2-0C4B-B9E9-5E2C1B990152}" sibTransId="{25125126-E3E9-8F43-9A02-1D79A9D8DD65}"/>
    <dgm:cxn modelId="{52369BA6-C737-5942-91FD-618C0D1AC2CB}" type="presOf" srcId="{663095EF-E439-E241-B900-CD1A8DB7C973}" destId="{9B42A98F-E0CE-5944-8199-DDB848C9F490}" srcOrd="1" destOrd="0" presId="urn:microsoft.com/office/officeart/2005/8/layout/matrix1"/>
    <dgm:cxn modelId="{753BA439-BCAA-0C47-B258-D6155C260F2A}" srcId="{E26939C5-DA34-6F4A-B01B-62446A77320A}" destId="{464634A7-89B7-FB40-84AF-DCBBB69DF33A}" srcOrd="3" destOrd="0" parTransId="{0C629877-294D-F449-A3E5-8EED86177472}" sibTransId="{D5954478-3F78-CD4C-9823-CAD1D629571D}"/>
    <dgm:cxn modelId="{7167C80B-7D32-E943-A09B-074AF07472FC}" type="presOf" srcId="{464634A7-89B7-FB40-84AF-DCBBB69DF33A}" destId="{0605B59E-C9BD-E04F-A259-93EE08C0B574}" srcOrd="1" destOrd="0" presId="urn:microsoft.com/office/officeart/2005/8/layout/matrix1"/>
    <dgm:cxn modelId="{61EE55EB-F126-3349-BCB9-9D7EF077EA3D}" type="presOf" srcId="{663095EF-E439-E241-B900-CD1A8DB7C973}" destId="{91E5C58F-4C75-B741-BC15-7BADED3E70D9}" srcOrd="0" destOrd="0" presId="urn:microsoft.com/office/officeart/2005/8/layout/matrix1"/>
    <dgm:cxn modelId="{2109D9AE-2E77-DF42-830C-2B1D4954BD27}" type="presOf" srcId="{F0D75990-17D9-6C45-A578-94B1A3B05E4E}" destId="{A0EB2FE0-8E8C-534C-A39A-C88B25C4529F}" srcOrd="0" destOrd="0" presId="urn:microsoft.com/office/officeart/2005/8/layout/matrix1"/>
    <dgm:cxn modelId="{EEF674BF-6D72-C24D-8312-72B190D529EF}" type="presOf" srcId="{3FCA7663-9E4F-4443-8418-AD2CBB487098}" destId="{86F61625-E24F-7441-BD98-6E4B173BE75B}" srcOrd="1" destOrd="2" presId="urn:microsoft.com/office/officeart/2005/8/layout/matrix1"/>
    <dgm:cxn modelId="{1FBAD252-2994-B241-8618-92254AFB5175}" type="presOf" srcId="{3A282222-789A-6841-9609-9DFB2B90C2C2}" destId="{A0EB2FE0-8E8C-534C-A39A-C88B25C4529F}" srcOrd="0" destOrd="1" presId="urn:microsoft.com/office/officeart/2005/8/layout/matrix1"/>
    <dgm:cxn modelId="{35845CEF-0FDA-C145-A879-FE92252D6EC0}" srcId="{F0D75990-17D9-6C45-A578-94B1A3B05E4E}" destId="{3FCA7663-9E4F-4443-8418-AD2CBB487098}" srcOrd="1" destOrd="0" parTransId="{0907567A-A9EE-E14C-858F-A35FEAADB016}" sibTransId="{AD1070AB-1668-3E43-8860-04D015C258E3}"/>
    <dgm:cxn modelId="{93FB6B48-3FF3-3942-8226-91BD908C32BD}" type="presOf" srcId="{78941F85-646D-9F4C-B222-335B5A6BD3C4}" destId="{A0EB2FE0-8E8C-534C-A39A-C88B25C4529F}" srcOrd="0" destOrd="3" presId="urn:microsoft.com/office/officeart/2005/8/layout/matrix1"/>
    <dgm:cxn modelId="{C85F1A62-452A-354F-B336-14D41938A926}" type="presOf" srcId="{F0D75990-17D9-6C45-A578-94B1A3B05E4E}" destId="{86F61625-E24F-7441-BD98-6E4B173BE75B}" srcOrd="1" destOrd="0" presId="urn:microsoft.com/office/officeart/2005/8/layout/matrix1"/>
    <dgm:cxn modelId="{95DF095D-3EE2-A846-8C41-DA8F72665B18}" srcId="{F0D75990-17D9-6C45-A578-94B1A3B05E4E}" destId="{78941F85-646D-9F4C-B222-335B5A6BD3C4}" srcOrd="2" destOrd="0" parTransId="{F161A0A9-F434-5F40-AAE9-41D99D992780}" sibTransId="{EB450CDD-A558-024F-91CA-3F4CCC40A24E}"/>
    <dgm:cxn modelId="{1E9471D5-1AD2-9A42-AA41-12094E83F257}" type="presOf" srcId="{39B574DA-98E1-6542-92A3-05EF1A919544}" destId="{15FE2B5D-A04A-5244-A878-06D80A1AB296}" srcOrd="1" destOrd="0" presId="urn:microsoft.com/office/officeart/2005/8/layout/matrix1"/>
    <dgm:cxn modelId="{9AD4131E-36C1-7F49-9E2F-6808B6EB32FE}" type="presOf" srcId="{464634A7-89B7-FB40-84AF-DCBBB69DF33A}" destId="{FF5BC3C8-2BB3-E144-A881-6C87E378E5DA}" srcOrd="0" destOrd="0" presId="urn:microsoft.com/office/officeart/2005/8/layout/matrix1"/>
    <dgm:cxn modelId="{724D50F4-7D8D-1F4F-98AF-264FEC000688}" srcId="{F0D75990-17D9-6C45-A578-94B1A3B05E4E}" destId="{3A282222-789A-6841-9609-9DFB2B90C2C2}" srcOrd="0" destOrd="0" parTransId="{1057FB55-7B95-4F47-8497-10CD17FE2661}" sibTransId="{620F7550-3674-2A4C-BD86-863B88F619BA}"/>
    <dgm:cxn modelId="{866F2A54-612C-7942-9F36-DE33838B2CF9}" type="presParOf" srcId="{151ED447-C5C9-F248-9B40-159AABDD9C13}" destId="{20658523-A1B4-D542-BD0C-D492D5642085}" srcOrd="0" destOrd="0" presId="urn:microsoft.com/office/officeart/2005/8/layout/matrix1"/>
    <dgm:cxn modelId="{80ADF82A-6490-C249-B3C9-820A781BC464}" type="presParOf" srcId="{20658523-A1B4-D542-BD0C-D492D5642085}" destId="{C207B46B-EE09-8C4D-A5CE-ACC2391B7A04}" srcOrd="0" destOrd="0" presId="urn:microsoft.com/office/officeart/2005/8/layout/matrix1"/>
    <dgm:cxn modelId="{D8C9C0B7-E416-264D-ABD0-EDB915C811F4}" type="presParOf" srcId="{20658523-A1B4-D542-BD0C-D492D5642085}" destId="{15FE2B5D-A04A-5244-A878-06D80A1AB296}" srcOrd="1" destOrd="0" presId="urn:microsoft.com/office/officeart/2005/8/layout/matrix1"/>
    <dgm:cxn modelId="{24CE1866-510B-1946-9299-20DED55C0BAF}" type="presParOf" srcId="{20658523-A1B4-D542-BD0C-D492D5642085}" destId="{A0EB2FE0-8E8C-534C-A39A-C88B25C4529F}" srcOrd="2" destOrd="0" presId="urn:microsoft.com/office/officeart/2005/8/layout/matrix1"/>
    <dgm:cxn modelId="{D4A201BF-FE6D-F447-BF23-F32D73C554CA}" type="presParOf" srcId="{20658523-A1B4-D542-BD0C-D492D5642085}" destId="{86F61625-E24F-7441-BD98-6E4B173BE75B}" srcOrd="3" destOrd="0" presId="urn:microsoft.com/office/officeart/2005/8/layout/matrix1"/>
    <dgm:cxn modelId="{15602049-E634-6B42-8D79-ACF7D13D7162}" type="presParOf" srcId="{20658523-A1B4-D542-BD0C-D492D5642085}" destId="{91E5C58F-4C75-B741-BC15-7BADED3E70D9}" srcOrd="4" destOrd="0" presId="urn:microsoft.com/office/officeart/2005/8/layout/matrix1"/>
    <dgm:cxn modelId="{5C458EF5-05E1-F24A-8E08-E732E5F54AB5}" type="presParOf" srcId="{20658523-A1B4-D542-BD0C-D492D5642085}" destId="{9B42A98F-E0CE-5944-8199-DDB848C9F490}" srcOrd="5" destOrd="0" presId="urn:microsoft.com/office/officeart/2005/8/layout/matrix1"/>
    <dgm:cxn modelId="{DD016107-FEE4-F145-8AD1-761590C06901}" type="presParOf" srcId="{20658523-A1B4-D542-BD0C-D492D5642085}" destId="{FF5BC3C8-2BB3-E144-A881-6C87E378E5DA}" srcOrd="6" destOrd="0" presId="urn:microsoft.com/office/officeart/2005/8/layout/matrix1"/>
    <dgm:cxn modelId="{EDA56C0F-9AEE-3F4A-ABEF-76485F472933}" type="presParOf" srcId="{20658523-A1B4-D542-BD0C-D492D5642085}" destId="{0605B59E-C9BD-E04F-A259-93EE08C0B574}" srcOrd="7" destOrd="0" presId="urn:microsoft.com/office/officeart/2005/8/layout/matrix1"/>
    <dgm:cxn modelId="{2C519892-82B8-724D-BF1A-CF0E844122CB}" type="presParOf" srcId="{151ED447-C5C9-F248-9B40-159AABDD9C13}" destId="{783BAFF8-AF29-FB4D-8C1C-51ED75980EE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77C0F-8151-6A4E-82AD-F873A12D2C97}" type="doc">
      <dgm:prSet loTypeId="urn:microsoft.com/office/officeart/2005/8/layout/vList5" loCatId="" qsTypeId="urn:microsoft.com/office/officeart/2005/8/quickstyle/simple4" qsCatId="simple" csTypeId="urn:microsoft.com/office/officeart/2005/8/colors/accent0_2" csCatId="mainScheme" phldr="1"/>
      <dgm:spPr/>
      <dgm:t>
        <a:bodyPr/>
        <a:lstStyle/>
        <a:p>
          <a:endParaRPr lang="en-US"/>
        </a:p>
      </dgm:t>
    </dgm:pt>
    <dgm:pt modelId="{943260DC-A111-1146-BB43-2A5220F87A84}">
      <dgm:prSet custT="1"/>
      <dgm:spPr>
        <a:solidFill>
          <a:schemeClr val="tx2">
            <a:lumMod val="20000"/>
            <a:lumOff val="80000"/>
          </a:schemeClr>
        </a:solidFill>
        <a:ln>
          <a:solidFill>
            <a:schemeClr val="bg1"/>
          </a:solidFill>
        </a:ln>
      </dgm:spPr>
      <dgm:t>
        <a:bodyPr/>
        <a:lstStyle/>
        <a:p>
          <a:r>
            <a:rPr lang="en-US" sz="1300" b="0" dirty="0" smtClean="0"/>
            <a:t>International Law (UN Conventions, Treaties; Convention Against Torture important)</a:t>
          </a:r>
        </a:p>
      </dgm:t>
    </dgm:pt>
    <dgm:pt modelId="{87426170-E615-D946-A3E6-7CF9EB39D2CA}" type="parTrans" cxnId="{976C5F72-0B65-4B44-9115-005577518191}">
      <dgm:prSet/>
      <dgm:spPr/>
      <dgm:t>
        <a:bodyPr/>
        <a:lstStyle/>
        <a:p>
          <a:endParaRPr lang="en-US" b="1"/>
        </a:p>
      </dgm:t>
    </dgm:pt>
    <dgm:pt modelId="{05A41E8C-F0B8-A544-8780-B4CD95F4260C}" type="sibTrans" cxnId="{976C5F72-0B65-4B44-9115-005577518191}">
      <dgm:prSet/>
      <dgm:spPr/>
      <dgm:t>
        <a:bodyPr/>
        <a:lstStyle/>
        <a:p>
          <a:endParaRPr lang="en-US" b="1"/>
        </a:p>
      </dgm:t>
    </dgm:pt>
    <dgm:pt modelId="{79B2860D-56C0-E14A-BBE6-54B296C20234}">
      <dgm:prSet custT="1"/>
      <dgm:spPr>
        <a:solidFill>
          <a:schemeClr val="tx2">
            <a:lumMod val="20000"/>
            <a:lumOff val="80000"/>
          </a:schemeClr>
        </a:solidFill>
        <a:ln>
          <a:solidFill>
            <a:schemeClr val="bg1"/>
          </a:solidFill>
        </a:ln>
      </dgm:spPr>
      <dgm:t>
        <a:bodyPr/>
        <a:lstStyle/>
        <a:p>
          <a:r>
            <a:rPr lang="en-US" sz="1300" b="0" dirty="0" smtClean="0"/>
            <a:t>Immigration and Nationality Act (“INA”) §208 or US Code (8 U.S.C. §1158)</a:t>
          </a:r>
        </a:p>
      </dgm:t>
    </dgm:pt>
    <dgm:pt modelId="{72B37D96-3ACA-B34A-8F47-D00E71DD280B}" type="parTrans" cxnId="{641280A4-551B-F642-8240-17A9A7BD3456}">
      <dgm:prSet/>
      <dgm:spPr/>
      <dgm:t>
        <a:bodyPr/>
        <a:lstStyle/>
        <a:p>
          <a:endParaRPr lang="en-US" b="1"/>
        </a:p>
      </dgm:t>
    </dgm:pt>
    <dgm:pt modelId="{1923B849-97AE-E84B-A1A9-583D837BB779}" type="sibTrans" cxnId="{641280A4-551B-F642-8240-17A9A7BD3456}">
      <dgm:prSet/>
      <dgm:spPr/>
      <dgm:t>
        <a:bodyPr/>
        <a:lstStyle/>
        <a:p>
          <a:endParaRPr lang="en-US" b="1"/>
        </a:p>
      </dgm:t>
    </dgm:pt>
    <dgm:pt modelId="{14CB33A2-CC25-8D40-81A3-A5010F506ED4}">
      <dgm:prSet custT="1"/>
      <dgm:spPr>
        <a:solidFill>
          <a:schemeClr val="tx2">
            <a:lumMod val="20000"/>
            <a:lumOff val="80000"/>
          </a:schemeClr>
        </a:solidFill>
        <a:ln>
          <a:solidFill>
            <a:schemeClr val="bg1"/>
          </a:solidFill>
        </a:ln>
      </dgm:spPr>
      <dgm:t>
        <a:bodyPr/>
        <a:lstStyle/>
        <a:p>
          <a:r>
            <a:rPr lang="en-US" sz="1300" b="0" smtClean="0"/>
            <a:t>Refugee Act of 1980</a:t>
          </a:r>
          <a:endParaRPr lang="en-US" sz="1300" b="0" dirty="0" smtClean="0"/>
        </a:p>
      </dgm:t>
    </dgm:pt>
    <dgm:pt modelId="{4DEED78F-5566-6646-8BBE-780BB946CF7A}" type="parTrans" cxnId="{10891A63-E919-5F4E-9087-E563D86DDE74}">
      <dgm:prSet/>
      <dgm:spPr/>
      <dgm:t>
        <a:bodyPr/>
        <a:lstStyle/>
        <a:p>
          <a:endParaRPr lang="en-US" b="1"/>
        </a:p>
      </dgm:t>
    </dgm:pt>
    <dgm:pt modelId="{EA7B6298-96DB-974F-9C60-1A2C3133E9C5}" type="sibTrans" cxnId="{10891A63-E919-5F4E-9087-E563D86DDE74}">
      <dgm:prSet/>
      <dgm:spPr/>
      <dgm:t>
        <a:bodyPr/>
        <a:lstStyle/>
        <a:p>
          <a:endParaRPr lang="en-US" b="1"/>
        </a:p>
      </dgm:t>
    </dgm:pt>
    <dgm:pt modelId="{4A938468-9892-1842-A72A-356B11B4135E}">
      <dgm:prSet custT="1"/>
      <dgm:spPr>
        <a:solidFill>
          <a:schemeClr val="tx2">
            <a:lumMod val="20000"/>
            <a:lumOff val="80000"/>
          </a:schemeClr>
        </a:solidFill>
        <a:ln>
          <a:solidFill>
            <a:schemeClr val="bg1"/>
          </a:solidFill>
        </a:ln>
      </dgm:spPr>
      <dgm:t>
        <a:bodyPr/>
        <a:lstStyle/>
        <a:p>
          <a:r>
            <a:rPr lang="en-US" sz="1300" b="0" smtClean="0"/>
            <a:t>Illegal Immigration Reform and Immigrant Responsibility Act</a:t>
          </a:r>
          <a:endParaRPr lang="en-US" sz="1300" b="0" dirty="0" smtClean="0"/>
        </a:p>
      </dgm:t>
    </dgm:pt>
    <dgm:pt modelId="{0CD5C65D-DA05-1947-B5C7-4D510F6F6CE3}" type="parTrans" cxnId="{42E92EBD-90BD-CA45-B8A4-D4AF3221B0C8}">
      <dgm:prSet/>
      <dgm:spPr/>
      <dgm:t>
        <a:bodyPr/>
        <a:lstStyle/>
        <a:p>
          <a:endParaRPr lang="en-US" b="1"/>
        </a:p>
      </dgm:t>
    </dgm:pt>
    <dgm:pt modelId="{E32A0C04-CFB3-C142-AD73-B5BBB7CEB412}" type="sibTrans" cxnId="{42E92EBD-90BD-CA45-B8A4-D4AF3221B0C8}">
      <dgm:prSet/>
      <dgm:spPr/>
      <dgm:t>
        <a:bodyPr/>
        <a:lstStyle/>
        <a:p>
          <a:endParaRPr lang="en-US" b="1"/>
        </a:p>
      </dgm:t>
    </dgm:pt>
    <dgm:pt modelId="{1C04222E-015F-9347-AB45-287C9337A2A2}">
      <dgm:prSet custT="1"/>
      <dgm:spPr>
        <a:solidFill>
          <a:schemeClr val="tx2">
            <a:lumMod val="20000"/>
            <a:lumOff val="80000"/>
          </a:schemeClr>
        </a:solidFill>
        <a:ln>
          <a:solidFill>
            <a:schemeClr val="bg1"/>
          </a:solidFill>
        </a:ln>
      </dgm:spPr>
      <dgm:t>
        <a:bodyPr/>
        <a:lstStyle/>
        <a:p>
          <a:r>
            <a:rPr lang="en-US" sz="1300" b="0" smtClean="0"/>
            <a:t>U.S.A. Patriot Act</a:t>
          </a:r>
          <a:endParaRPr lang="en-US" sz="1300" b="0" dirty="0" smtClean="0"/>
        </a:p>
      </dgm:t>
    </dgm:pt>
    <dgm:pt modelId="{F338E924-3B42-4847-801F-887155A8EE57}" type="parTrans" cxnId="{84779CBB-E2BB-0840-8C5E-3AE0E926DD57}">
      <dgm:prSet/>
      <dgm:spPr/>
      <dgm:t>
        <a:bodyPr/>
        <a:lstStyle/>
        <a:p>
          <a:endParaRPr lang="en-US" b="1"/>
        </a:p>
      </dgm:t>
    </dgm:pt>
    <dgm:pt modelId="{1339D464-20A0-B147-8328-C15D507D44C8}" type="sibTrans" cxnId="{84779CBB-E2BB-0840-8C5E-3AE0E926DD57}">
      <dgm:prSet/>
      <dgm:spPr/>
      <dgm:t>
        <a:bodyPr/>
        <a:lstStyle/>
        <a:p>
          <a:endParaRPr lang="en-US" b="1"/>
        </a:p>
      </dgm:t>
    </dgm:pt>
    <dgm:pt modelId="{3AEEA5CD-8EAF-984B-95B8-B464BBC5D827}">
      <dgm:prSet custT="1"/>
      <dgm:spPr>
        <a:solidFill>
          <a:schemeClr val="tx2">
            <a:lumMod val="20000"/>
            <a:lumOff val="80000"/>
          </a:schemeClr>
        </a:solidFill>
        <a:ln>
          <a:solidFill>
            <a:schemeClr val="bg1"/>
          </a:solidFill>
        </a:ln>
      </dgm:spPr>
      <dgm:t>
        <a:bodyPr/>
        <a:lstStyle/>
        <a:p>
          <a:r>
            <a:rPr lang="en-US" sz="1300" b="0" smtClean="0"/>
            <a:t>The REAL ID Act</a:t>
          </a:r>
          <a:endParaRPr lang="en-US" sz="1300" b="0" dirty="0" smtClean="0"/>
        </a:p>
      </dgm:t>
    </dgm:pt>
    <dgm:pt modelId="{64489C17-ACEE-C34E-8AC0-44BE95A87D27}" type="parTrans" cxnId="{8242D390-941A-0644-AA7B-4E94CB03DCAB}">
      <dgm:prSet/>
      <dgm:spPr/>
      <dgm:t>
        <a:bodyPr/>
        <a:lstStyle/>
        <a:p>
          <a:endParaRPr lang="en-US" b="1"/>
        </a:p>
      </dgm:t>
    </dgm:pt>
    <dgm:pt modelId="{47D03E4A-C2A3-1546-B6F4-2B55D9386B8F}" type="sibTrans" cxnId="{8242D390-941A-0644-AA7B-4E94CB03DCAB}">
      <dgm:prSet/>
      <dgm:spPr/>
      <dgm:t>
        <a:bodyPr/>
        <a:lstStyle/>
        <a:p>
          <a:endParaRPr lang="en-US" b="1"/>
        </a:p>
      </dgm:t>
    </dgm:pt>
    <dgm:pt modelId="{816ED9AA-1603-FE48-8BE6-4D4CE3D59C9C}">
      <dgm:prSet custT="1"/>
      <dgm:spPr>
        <a:solidFill>
          <a:schemeClr val="tx2">
            <a:lumMod val="20000"/>
            <a:lumOff val="80000"/>
          </a:schemeClr>
        </a:solidFill>
        <a:ln>
          <a:solidFill>
            <a:schemeClr val="bg1"/>
          </a:solidFill>
        </a:ln>
      </dgm:spPr>
      <dgm:t>
        <a:bodyPr/>
        <a:lstStyle/>
        <a:p>
          <a:r>
            <a:rPr lang="en-US" sz="1300" b="0" smtClean="0"/>
            <a:t>The Trafficking Victims Protection Reauthorization Act of 2008</a:t>
          </a:r>
          <a:endParaRPr lang="en-US" sz="1300" b="0" dirty="0" smtClean="0"/>
        </a:p>
      </dgm:t>
    </dgm:pt>
    <dgm:pt modelId="{EA4CA697-9478-C741-ACCA-E8B505789B23}" type="parTrans" cxnId="{65ED1B08-B812-5545-B36E-5EE363EA88CA}">
      <dgm:prSet/>
      <dgm:spPr/>
      <dgm:t>
        <a:bodyPr/>
        <a:lstStyle/>
        <a:p>
          <a:endParaRPr lang="en-US" b="1"/>
        </a:p>
      </dgm:t>
    </dgm:pt>
    <dgm:pt modelId="{9EF605C7-4C14-1F48-BE07-24EAB341CF2B}" type="sibTrans" cxnId="{65ED1B08-B812-5545-B36E-5EE363EA88CA}">
      <dgm:prSet/>
      <dgm:spPr/>
      <dgm:t>
        <a:bodyPr/>
        <a:lstStyle/>
        <a:p>
          <a:endParaRPr lang="en-US" b="1"/>
        </a:p>
      </dgm:t>
    </dgm:pt>
    <dgm:pt modelId="{6DE9FC56-ACAC-134B-92C4-674920AC5AAD}">
      <dgm:prSet custT="1"/>
      <dgm:spPr>
        <a:solidFill>
          <a:schemeClr val="tx2">
            <a:lumMod val="20000"/>
            <a:lumOff val="80000"/>
          </a:schemeClr>
        </a:solidFill>
        <a:ln>
          <a:solidFill>
            <a:schemeClr val="bg1"/>
          </a:solidFill>
        </a:ln>
      </dgm:spPr>
      <dgm:t>
        <a:bodyPr/>
        <a:lstStyle/>
        <a:p>
          <a:r>
            <a:rPr lang="en-US" sz="1300" b="0" smtClean="0"/>
            <a:t>Code of Federal Regulations</a:t>
          </a:r>
          <a:endParaRPr lang="en-US" sz="1300" b="0" dirty="0" smtClean="0"/>
        </a:p>
      </dgm:t>
    </dgm:pt>
    <dgm:pt modelId="{A9E3CC19-F013-0148-89C9-998E6E3F8CB9}" type="parTrans" cxnId="{D163A87F-C8E5-1D44-BDEA-ACAE3903875F}">
      <dgm:prSet/>
      <dgm:spPr/>
      <dgm:t>
        <a:bodyPr/>
        <a:lstStyle/>
        <a:p>
          <a:endParaRPr lang="en-US" b="1"/>
        </a:p>
      </dgm:t>
    </dgm:pt>
    <dgm:pt modelId="{9ED337A4-4A24-8F49-B46A-82796FDC5FFB}" type="sibTrans" cxnId="{D163A87F-C8E5-1D44-BDEA-ACAE3903875F}">
      <dgm:prSet/>
      <dgm:spPr/>
      <dgm:t>
        <a:bodyPr/>
        <a:lstStyle/>
        <a:p>
          <a:endParaRPr lang="en-US" b="1"/>
        </a:p>
      </dgm:t>
    </dgm:pt>
    <dgm:pt modelId="{D89461A0-3DD8-4441-8BAA-4A7F4EC09506}">
      <dgm:prSet custT="1"/>
      <dgm:spPr>
        <a:solidFill>
          <a:schemeClr val="tx2">
            <a:lumMod val="20000"/>
            <a:lumOff val="80000"/>
          </a:schemeClr>
        </a:solidFill>
        <a:ln>
          <a:solidFill>
            <a:schemeClr val="bg1"/>
          </a:solidFill>
        </a:ln>
      </dgm:spPr>
      <dgm:t>
        <a:bodyPr/>
        <a:lstStyle/>
        <a:p>
          <a:r>
            <a:rPr lang="en-US" sz="1300" b="0" smtClean="0"/>
            <a:t>Board of Immigration Appeals Decisions</a:t>
          </a:r>
          <a:endParaRPr lang="en-US" sz="1300" b="0" dirty="0" smtClean="0"/>
        </a:p>
      </dgm:t>
    </dgm:pt>
    <dgm:pt modelId="{52B27793-9559-954F-94B4-B7A063E50347}" type="parTrans" cxnId="{88A715E1-F341-884F-A210-C0D3DE541529}">
      <dgm:prSet/>
      <dgm:spPr/>
      <dgm:t>
        <a:bodyPr/>
        <a:lstStyle/>
        <a:p>
          <a:endParaRPr lang="en-US" b="1"/>
        </a:p>
      </dgm:t>
    </dgm:pt>
    <dgm:pt modelId="{114A5EEF-B5BE-6E46-A664-2B373C2C81A8}" type="sibTrans" cxnId="{88A715E1-F341-884F-A210-C0D3DE541529}">
      <dgm:prSet/>
      <dgm:spPr/>
      <dgm:t>
        <a:bodyPr/>
        <a:lstStyle/>
        <a:p>
          <a:endParaRPr lang="en-US" b="1"/>
        </a:p>
      </dgm:t>
    </dgm:pt>
    <dgm:pt modelId="{3AB93D0C-8DC2-1C4C-8A72-C3C5B6FB1AF9}">
      <dgm:prSet custT="1"/>
      <dgm:spPr>
        <a:solidFill>
          <a:schemeClr val="tx2">
            <a:lumMod val="20000"/>
            <a:lumOff val="80000"/>
          </a:schemeClr>
        </a:solidFill>
        <a:ln>
          <a:solidFill>
            <a:schemeClr val="bg1"/>
          </a:solidFill>
        </a:ln>
      </dgm:spPr>
      <dgm:t>
        <a:bodyPr/>
        <a:lstStyle/>
        <a:p>
          <a:r>
            <a:rPr lang="en-US" sz="1300" b="0" smtClean="0"/>
            <a:t>Federal Court Case Law</a:t>
          </a:r>
          <a:endParaRPr lang="en-US" sz="1300" b="0" dirty="0" smtClean="0"/>
        </a:p>
      </dgm:t>
    </dgm:pt>
    <dgm:pt modelId="{C248E2C5-5A15-FF42-A92A-490FB452AD26}" type="parTrans" cxnId="{DA626443-7C09-8B4F-B2B1-7962E65BDACC}">
      <dgm:prSet/>
      <dgm:spPr/>
      <dgm:t>
        <a:bodyPr/>
        <a:lstStyle/>
        <a:p>
          <a:endParaRPr lang="en-US" b="1"/>
        </a:p>
      </dgm:t>
    </dgm:pt>
    <dgm:pt modelId="{6CFD9E80-F32C-C24C-8012-9932650F1021}" type="sibTrans" cxnId="{DA626443-7C09-8B4F-B2B1-7962E65BDACC}">
      <dgm:prSet/>
      <dgm:spPr/>
      <dgm:t>
        <a:bodyPr/>
        <a:lstStyle/>
        <a:p>
          <a:endParaRPr lang="en-US" b="1"/>
        </a:p>
      </dgm:t>
    </dgm:pt>
    <dgm:pt modelId="{43DE3341-5147-3B48-B11F-A871818A4AA0}">
      <dgm:prSet custT="1"/>
      <dgm:spPr>
        <a:solidFill>
          <a:schemeClr val="tx2">
            <a:lumMod val="20000"/>
            <a:lumOff val="80000"/>
          </a:schemeClr>
        </a:solidFill>
        <a:ln>
          <a:solidFill>
            <a:schemeClr val="bg1"/>
          </a:solidFill>
        </a:ln>
      </dgm:spPr>
      <dgm:t>
        <a:bodyPr/>
        <a:lstStyle/>
        <a:p>
          <a:r>
            <a:rPr lang="en-US" sz="1300" b="0" smtClean="0"/>
            <a:t>Attorney General Opinions</a:t>
          </a:r>
          <a:endParaRPr lang="en-US" sz="1300" b="0" dirty="0" smtClean="0"/>
        </a:p>
      </dgm:t>
    </dgm:pt>
    <dgm:pt modelId="{B398F99E-DC9B-B24C-AA3A-D124A4F058E2}" type="parTrans" cxnId="{3BA722A4-1FDF-6C47-B8C8-C655240D3AC1}">
      <dgm:prSet/>
      <dgm:spPr/>
      <dgm:t>
        <a:bodyPr/>
        <a:lstStyle/>
        <a:p>
          <a:endParaRPr lang="en-US" b="1"/>
        </a:p>
      </dgm:t>
    </dgm:pt>
    <dgm:pt modelId="{63001FFF-904A-7C41-BE9A-D06F9A5FF745}" type="sibTrans" cxnId="{3BA722A4-1FDF-6C47-B8C8-C655240D3AC1}">
      <dgm:prSet/>
      <dgm:spPr/>
      <dgm:t>
        <a:bodyPr/>
        <a:lstStyle/>
        <a:p>
          <a:endParaRPr lang="en-US" b="1"/>
        </a:p>
      </dgm:t>
    </dgm:pt>
    <dgm:pt modelId="{3ECF592C-CF93-454B-93D0-F2226157D516}">
      <dgm:prSet custT="1"/>
      <dgm:spPr>
        <a:solidFill>
          <a:schemeClr val="tx2">
            <a:lumMod val="20000"/>
            <a:lumOff val="80000"/>
          </a:schemeClr>
        </a:solidFill>
        <a:ln>
          <a:solidFill>
            <a:schemeClr val="bg1"/>
          </a:solidFill>
        </a:ln>
      </dgm:spPr>
      <dgm:t>
        <a:bodyPr/>
        <a:lstStyle/>
        <a:p>
          <a:r>
            <a:rPr lang="en-US" sz="1300" b="0" smtClean="0"/>
            <a:t>Policies, Manuals, by Federal Administrative Agencies, etc. </a:t>
          </a:r>
          <a:endParaRPr lang="en-US" sz="1300" b="0" dirty="0" smtClean="0"/>
        </a:p>
      </dgm:t>
    </dgm:pt>
    <dgm:pt modelId="{4D6F509A-BF8B-6C4C-9BF0-FD4E255AF19A}" type="parTrans" cxnId="{09CD6051-928A-324E-A42E-B88732128112}">
      <dgm:prSet/>
      <dgm:spPr/>
      <dgm:t>
        <a:bodyPr/>
        <a:lstStyle/>
        <a:p>
          <a:endParaRPr lang="en-US" b="1"/>
        </a:p>
      </dgm:t>
    </dgm:pt>
    <dgm:pt modelId="{69313841-1D67-C54E-86D9-3DF5885BF2C5}" type="sibTrans" cxnId="{09CD6051-928A-324E-A42E-B88732128112}">
      <dgm:prSet/>
      <dgm:spPr/>
      <dgm:t>
        <a:bodyPr/>
        <a:lstStyle/>
        <a:p>
          <a:endParaRPr lang="en-US" b="1"/>
        </a:p>
      </dgm:t>
    </dgm:pt>
    <dgm:pt modelId="{832FC5A6-4F58-274C-B360-6C1E5B478AC5}">
      <dgm:prSet custT="1"/>
      <dgm:spPr>
        <a:solidFill>
          <a:schemeClr val="tx2">
            <a:lumMod val="20000"/>
            <a:lumOff val="80000"/>
          </a:schemeClr>
        </a:solidFill>
        <a:ln>
          <a:solidFill>
            <a:schemeClr val="bg1"/>
          </a:solidFill>
        </a:ln>
      </dgm:spPr>
      <dgm:t>
        <a:bodyPr/>
        <a:lstStyle/>
        <a:p>
          <a:r>
            <a:rPr lang="en-US" sz="1300" b="0" smtClean="0"/>
            <a:t>Foreign Law</a:t>
          </a:r>
          <a:endParaRPr lang="en-US" sz="1300" b="0" dirty="0" smtClean="0"/>
        </a:p>
      </dgm:t>
    </dgm:pt>
    <dgm:pt modelId="{9DD81576-37DB-EC4E-B192-834B6DBB7642}" type="parTrans" cxnId="{40F5A98D-FB1A-6B4C-B58A-431A2E20DB1A}">
      <dgm:prSet/>
      <dgm:spPr/>
      <dgm:t>
        <a:bodyPr/>
        <a:lstStyle/>
        <a:p>
          <a:endParaRPr lang="en-US" b="1"/>
        </a:p>
      </dgm:t>
    </dgm:pt>
    <dgm:pt modelId="{A6B70ABC-64EA-E64B-B06A-65FED5042E6A}" type="sibTrans" cxnId="{40F5A98D-FB1A-6B4C-B58A-431A2E20DB1A}">
      <dgm:prSet/>
      <dgm:spPr/>
      <dgm:t>
        <a:bodyPr/>
        <a:lstStyle/>
        <a:p>
          <a:endParaRPr lang="en-US" b="1"/>
        </a:p>
      </dgm:t>
    </dgm:pt>
    <dgm:pt modelId="{B54F8EAF-5804-D642-9FFF-AE8B031604FB}" type="pres">
      <dgm:prSet presAssocID="{38077C0F-8151-6A4E-82AD-F873A12D2C97}" presName="Name0" presStyleCnt="0">
        <dgm:presLayoutVars>
          <dgm:dir/>
          <dgm:animLvl val="lvl"/>
          <dgm:resizeHandles val="exact"/>
        </dgm:presLayoutVars>
      </dgm:prSet>
      <dgm:spPr/>
      <dgm:t>
        <a:bodyPr/>
        <a:lstStyle/>
        <a:p>
          <a:endParaRPr lang="en-US"/>
        </a:p>
      </dgm:t>
    </dgm:pt>
    <dgm:pt modelId="{91BC5915-79A9-264D-9862-98FB2485CD2D}" type="pres">
      <dgm:prSet presAssocID="{943260DC-A111-1146-BB43-2A5220F87A84}" presName="linNode" presStyleCnt="0"/>
      <dgm:spPr/>
    </dgm:pt>
    <dgm:pt modelId="{F64F2A03-943A-314F-9DF8-59303893DFA0}" type="pres">
      <dgm:prSet presAssocID="{943260DC-A111-1146-BB43-2A5220F87A84}" presName="parentText" presStyleLbl="node1" presStyleIdx="0" presStyleCnt="13" custScaleX="253510">
        <dgm:presLayoutVars>
          <dgm:chMax val="1"/>
          <dgm:bulletEnabled val="1"/>
        </dgm:presLayoutVars>
      </dgm:prSet>
      <dgm:spPr/>
      <dgm:t>
        <a:bodyPr/>
        <a:lstStyle/>
        <a:p>
          <a:endParaRPr lang="en-US"/>
        </a:p>
      </dgm:t>
    </dgm:pt>
    <dgm:pt modelId="{07FDF2B5-DDB6-F743-A9BA-E8AE48E2816A}" type="pres">
      <dgm:prSet presAssocID="{05A41E8C-F0B8-A544-8780-B4CD95F4260C}" presName="sp" presStyleCnt="0"/>
      <dgm:spPr/>
    </dgm:pt>
    <dgm:pt modelId="{36FEEB8C-440C-8347-89E2-8AC244ECBF81}" type="pres">
      <dgm:prSet presAssocID="{79B2860D-56C0-E14A-BBE6-54B296C20234}" presName="linNode" presStyleCnt="0"/>
      <dgm:spPr/>
    </dgm:pt>
    <dgm:pt modelId="{2C09F8D4-3235-AF42-8FBF-0F7C36F23351}" type="pres">
      <dgm:prSet presAssocID="{79B2860D-56C0-E14A-BBE6-54B296C20234}" presName="parentText" presStyleLbl="node1" presStyleIdx="1" presStyleCnt="13" custScaleX="253510">
        <dgm:presLayoutVars>
          <dgm:chMax val="1"/>
          <dgm:bulletEnabled val="1"/>
        </dgm:presLayoutVars>
      </dgm:prSet>
      <dgm:spPr/>
      <dgm:t>
        <a:bodyPr/>
        <a:lstStyle/>
        <a:p>
          <a:endParaRPr lang="en-US"/>
        </a:p>
      </dgm:t>
    </dgm:pt>
    <dgm:pt modelId="{C837F0BC-D5AC-E14D-9B24-8DDD88B933C6}" type="pres">
      <dgm:prSet presAssocID="{1923B849-97AE-E84B-A1A9-583D837BB779}" presName="sp" presStyleCnt="0"/>
      <dgm:spPr/>
    </dgm:pt>
    <dgm:pt modelId="{16C8A89E-86FB-B942-B5D4-CAD68A06ABDA}" type="pres">
      <dgm:prSet presAssocID="{14CB33A2-CC25-8D40-81A3-A5010F506ED4}" presName="linNode" presStyleCnt="0"/>
      <dgm:spPr/>
    </dgm:pt>
    <dgm:pt modelId="{C84B3408-56CD-C94C-8E17-DE4BE04885AB}" type="pres">
      <dgm:prSet presAssocID="{14CB33A2-CC25-8D40-81A3-A5010F506ED4}" presName="parentText" presStyleLbl="node1" presStyleIdx="2" presStyleCnt="13" custScaleX="253510">
        <dgm:presLayoutVars>
          <dgm:chMax val="1"/>
          <dgm:bulletEnabled val="1"/>
        </dgm:presLayoutVars>
      </dgm:prSet>
      <dgm:spPr/>
      <dgm:t>
        <a:bodyPr/>
        <a:lstStyle/>
        <a:p>
          <a:endParaRPr lang="en-US"/>
        </a:p>
      </dgm:t>
    </dgm:pt>
    <dgm:pt modelId="{1B900AAF-6CDC-3E49-B397-6C6BF2265B86}" type="pres">
      <dgm:prSet presAssocID="{EA7B6298-96DB-974F-9C60-1A2C3133E9C5}" presName="sp" presStyleCnt="0"/>
      <dgm:spPr/>
    </dgm:pt>
    <dgm:pt modelId="{68772944-9C38-4D48-A9FE-C73323662523}" type="pres">
      <dgm:prSet presAssocID="{4A938468-9892-1842-A72A-356B11B4135E}" presName="linNode" presStyleCnt="0"/>
      <dgm:spPr/>
    </dgm:pt>
    <dgm:pt modelId="{8B66B648-1CA3-6843-A39F-A62EA383397F}" type="pres">
      <dgm:prSet presAssocID="{4A938468-9892-1842-A72A-356B11B4135E}" presName="parentText" presStyleLbl="node1" presStyleIdx="3" presStyleCnt="13" custScaleX="253510">
        <dgm:presLayoutVars>
          <dgm:chMax val="1"/>
          <dgm:bulletEnabled val="1"/>
        </dgm:presLayoutVars>
      </dgm:prSet>
      <dgm:spPr/>
      <dgm:t>
        <a:bodyPr/>
        <a:lstStyle/>
        <a:p>
          <a:endParaRPr lang="en-US"/>
        </a:p>
      </dgm:t>
    </dgm:pt>
    <dgm:pt modelId="{2A79C911-6A27-C54D-AF5B-06F7E88EE7BD}" type="pres">
      <dgm:prSet presAssocID="{E32A0C04-CFB3-C142-AD73-B5BBB7CEB412}" presName="sp" presStyleCnt="0"/>
      <dgm:spPr/>
    </dgm:pt>
    <dgm:pt modelId="{F03F16AF-C203-7745-9C3B-608D600142E8}" type="pres">
      <dgm:prSet presAssocID="{1C04222E-015F-9347-AB45-287C9337A2A2}" presName="linNode" presStyleCnt="0"/>
      <dgm:spPr/>
    </dgm:pt>
    <dgm:pt modelId="{2C649552-A01F-1346-8379-A978E0007535}" type="pres">
      <dgm:prSet presAssocID="{1C04222E-015F-9347-AB45-287C9337A2A2}" presName="parentText" presStyleLbl="node1" presStyleIdx="4" presStyleCnt="13" custScaleX="253510">
        <dgm:presLayoutVars>
          <dgm:chMax val="1"/>
          <dgm:bulletEnabled val="1"/>
        </dgm:presLayoutVars>
      </dgm:prSet>
      <dgm:spPr/>
      <dgm:t>
        <a:bodyPr/>
        <a:lstStyle/>
        <a:p>
          <a:endParaRPr lang="en-US"/>
        </a:p>
      </dgm:t>
    </dgm:pt>
    <dgm:pt modelId="{F0EA0ACC-294A-E148-8345-CA0CCC06F7D1}" type="pres">
      <dgm:prSet presAssocID="{1339D464-20A0-B147-8328-C15D507D44C8}" presName="sp" presStyleCnt="0"/>
      <dgm:spPr/>
    </dgm:pt>
    <dgm:pt modelId="{4695879C-F907-2A40-A487-765407EDDC70}" type="pres">
      <dgm:prSet presAssocID="{3AEEA5CD-8EAF-984B-95B8-B464BBC5D827}" presName="linNode" presStyleCnt="0"/>
      <dgm:spPr/>
    </dgm:pt>
    <dgm:pt modelId="{A8CA1495-5C39-094A-AD01-35E771EA81AB}" type="pres">
      <dgm:prSet presAssocID="{3AEEA5CD-8EAF-984B-95B8-B464BBC5D827}" presName="parentText" presStyleLbl="node1" presStyleIdx="5" presStyleCnt="13" custScaleX="253510">
        <dgm:presLayoutVars>
          <dgm:chMax val="1"/>
          <dgm:bulletEnabled val="1"/>
        </dgm:presLayoutVars>
      </dgm:prSet>
      <dgm:spPr/>
      <dgm:t>
        <a:bodyPr/>
        <a:lstStyle/>
        <a:p>
          <a:endParaRPr lang="en-US"/>
        </a:p>
      </dgm:t>
    </dgm:pt>
    <dgm:pt modelId="{6A57391E-16B8-BE41-B09B-A524F1E384DA}" type="pres">
      <dgm:prSet presAssocID="{47D03E4A-C2A3-1546-B6F4-2B55D9386B8F}" presName="sp" presStyleCnt="0"/>
      <dgm:spPr/>
    </dgm:pt>
    <dgm:pt modelId="{B5BD368A-424C-CC47-B64F-437379A10BFB}" type="pres">
      <dgm:prSet presAssocID="{816ED9AA-1603-FE48-8BE6-4D4CE3D59C9C}" presName="linNode" presStyleCnt="0"/>
      <dgm:spPr/>
    </dgm:pt>
    <dgm:pt modelId="{D7D5EBD8-01C8-5A47-ACB2-A95B384B1A36}" type="pres">
      <dgm:prSet presAssocID="{816ED9AA-1603-FE48-8BE6-4D4CE3D59C9C}" presName="parentText" presStyleLbl="node1" presStyleIdx="6" presStyleCnt="13" custScaleX="253510">
        <dgm:presLayoutVars>
          <dgm:chMax val="1"/>
          <dgm:bulletEnabled val="1"/>
        </dgm:presLayoutVars>
      </dgm:prSet>
      <dgm:spPr/>
      <dgm:t>
        <a:bodyPr/>
        <a:lstStyle/>
        <a:p>
          <a:endParaRPr lang="en-US"/>
        </a:p>
      </dgm:t>
    </dgm:pt>
    <dgm:pt modelId="{3CBC0F9A-1EB9-3C49-B812-362691144192}" type="pres">
      <dgm:prSet presAssocID="{9EF605C7-4C14-1F48-BE07-24EAB341CF2B}" presName="sp" presStyleCnt="0"/>
      <dgm:spPr/>
    </dgm:pt>
    <dgm:pt modelId="{EC9242F5-1400-8D4B-9C08-DA7F4FB4B234}" type="pres">
      <dgm:prSet presAssocID="{6DE9FC56-ACAC-134B-92C4-674920AC5AAD}" presName="linNode" presStyleCnt="0"/>
      <dgm:spPr/>
    </dgm:pt>
    <dgm:pt modelId="{AC8F89AC-D778-114E-968E-BC38D8FC9EFC}" type="pres">
      <dgm:prSet presAssocID="{6DE9FC56-ACAC-134B-92C4-674920AC5AAD}" presName="parentText" presStyleLbl="node1" presStyleIdx="7" presStyleCnt="13" custScaleX="253510">
        <dgm:presLayoutVars>
          <dgm:chMax val="1"/>
          <dgm:bulletEnabled val="1"/>
        </dgm:presLayoutVars>
      </dgm:prSet>
      <dgm:spPr/>
      <dgm:t>
        <a:bodyPr/>
        <a:lstStyle/>
        <a:p>
          <a:endParaRPr lang="en-US"/>
        </a:p>
      </dgm:t>
    </dgm:pt>
    <dgm:pt modelId="{6BCABF3F-45E5-A242-89CD-4BD3E20C77E7}" type="pres">
      <dgm:prSet presAssocID="{9ED337A4-4A24-8F49-B46A-82796FDC5FFB}" presName="sp" presStyleCnt="0"/>
      <dgm:spPr/>
    </dgm:pt>
    <dgm:pt modelId="{D78C343B-FE06-DA40-A24B-F7935C90BAA3}" type="pres">
      <dgm:prSet presAssocID="{D89461A0-3DD8-4441-8BAA-4A7F4EC09506}" presName="linNode" presStyleCnt="0"/>
      <dgm:spPr/>
    </dgm:pt>
    <dgm:pt modelId="{79E75C1A-3ABD-E540-B516-774597360CA5}" type="pres">
      <dgm:prSet presAssocID="{D89461A0-3DD8-4441-8BAA-4A7F4EC09506}" presName="parentText" presStyleLbl="node1" presStyleIdx="8" presStyleCnt="13" custScaleX="253510">
        <dgm:presLayoutVars>
          <dgm:chMax val="1"/>
          <dgm:bulletEnabled val="1"/>
        </dgm:presLayoutVars>
      </dgm:prSet>
      <dgm:spPr/>
      <dgm:t>
        <a:bodyPr/>
        <a:lstStyle/>
        <a:p>
          <a:endParaRPr lang="en-US"/>
        </a:p>
      </dgm:t>
    </dgm:pt>
    <dgm:pt modelId="{3D0E4987-0DA0-B34F-A54F-92B253738A51}" type="pres">
      <dgm:prSet presAssocID="{114A5EEF-B5BE-6E46-A664-2B373C2C81A8}" presName="sp" presStyleCnt="0"/>
      <dgm:spPr/>
    </dgm:pt>
    <dgm:pt modelId="{5237214E-8E94-0146-AE59-637C7FB4EC0C}" type="pres">
      <dgm:prSet presAssocID="{3AB93D0C-8DC2-1C4C-8A72-C3C5B6FB1AF9}" presName="linNode" presStyleCnt="0"/>
      <dgm:spPr/>
    </dgm:pt>
    <dgm:pt modelId="{13C2E482-5186-A541-A060-0679F1067930}" type="pres">
      <dgm:prSet presAssocID="{3AB93D0C-8DC2-1C4C-8A72-C3C5B6FB1AF9}" presName="parentText" presStyleLbl="node1" presStyleIdx="9" presStyleCnt="13" custScaleX="253510">
        <dgm:presLayoutVars>
          <dgm:chMax val="1"/>
          <dgm:bulletEnabled val="1"/>
        </dgm:presLayoutVars>
      </dgm:prSet>
      <dgm:spPr/>
      <dgm:t>
        <a:bodyPr/>
        <a:lstStyle/>
        <a:p>
          <a:endParaRPr lang="en-US"/>
        </a:p>
      </dgm:t>
    </dgm:pt>
    <dgm:pt modelId="{47242CD1-0254-EB47-92C6-F4D5A4E618B4}" type="pres">
      <dgm:prSet presAssocID="{6CFD9E80-F32C-C24C-8012-9932650F1021}" presName="sp" presStyleCnt="0"/>
      <dgm:spPr/>
    </dgm:pt>
    <dgm:pt modelId="{2FA71ABA-DD1D-3045-84DA-5465EFD3D2E7}" type="pres">
      <dgm:prSet presAssocID="{43DE3341-5147-3B48-B11F-A871818A4AA0}" presName="linNode" presStyleCnt="0"/>
      <dgm:spPr/>
    </dgm:pt>
    <dgm:pt modelId="{57BE008E-4673-404E-84D6-B8D93C8EC309}" type="pres">
      <dgm:prSet presAssocID="{43DE3341-5147-3B48-B11F-A871818A4AA0}" presName="parentText" presStyleLbl="node1" presStyleIdx="10" presStyleCnt="13" custScaleX="253510">
        <dgm:presLayoutVars>
          <dgm:chMax val="1"/>
          <dgm:bulletEnabled val="1"/>
        </dgm:presLayoutVars>
      </dgm:prSet>
      <dgm:spPr/>
      <dgm:t>
        <a:bodyPr/>
        <a:lstStyle/>
        <a:p>
          <a:endParaRPr lang="en-US"/>
        </a:p>
      </dgm:t>
    </dgm:pt>
    <dgm:pt modelId="{D32C97DE-D38F-8142-AF52-8801C7B47D69}" type="pres">
      <dgm:prSet presAssocID="{63001FFF-904A-7C41-BE9A-D06F9A5FF745}" presName="sp" presStyleCnt="0"/>
      <dgm:spPr/>
    </dgm:pt>
    <dgm:pt modelId="{0794D4D7-9481-A644-9105-03DC7772BC48}" type="pres">
      <dgm:prSet presAssocID="{3ECF592C-CF93-454B-93D0-F2226157D516}" presName="linNode" presStyleCnt="0"/>
      <dgm:spPr/>
    </dgm:pt>
    <dgm:pt modelId="{40345D31-1FC2-6642-B940-BF742768026D}" type="pres">
      <dgm:prSet presAssocID="{3ECF592C-CF93-454B-93D0-F2226157D516}" presName="parentText" presStyleLbl="node1" presStyleIdx="11" presStyleCnt="13" custScaleX="253510">
        <dgm:presLayoutVars>
          <dgm:chMax val="1"/>
          <dgm:bulletEnabled val="1"/>
        </dgm:presLayoutVars>
      </dgm:prSet>
      <dgm:spPr/>
      <dgm:t>
        <a:bodyPr/>
        <a:lstStyle/>
        <a:p>
          <a:endParaRPr lang="en-US"/>
        </a:p>
      </dgm:t>
    </dgm:pt>
    <dgm:pt modelId="{5460A4FF-7F4E-794A-B9B0-5C4A04CED5B7}" type="pres">
      <dgm:prSet presAssocID="{69313841-1D67-C54E-86D9-3DF5885BF2C5}" presName="sp" presStyleCnt="0"/>
      <dgm:spPr/>
    </dgm:pt>
    <dgm:pt modelId="{AE8544E5-C7F6-634D-B7D7-FCF7FBEC5125}" type="pres">
      <dgm:prSet presAssocID="{832FC5A6-4F58-274C-B360-6C1E5B478AC5}" presName="linNode" presStyleCnt="0"/>
      <dgm:spPr/>
    </dgm:pt>
    <dgm:pt modelId="{D6228481-D4E1-B04F-AF1C-ECFD72E51E0F}" type="pres">
      <dgm:prSet presAssocID="{832FC5A6-4F58-274C-B360-6C1E5B478AC5}" presName="parentText" presStyleLbl="node1" presStyleIdx="12" presStyleCnt="13" custScaleX="253510">
        <dgm:presLayoutVars>
          <dgm:chMax val="1"/>
          <dgm:bulletEnabled val="1"/>
        </dgm:presLayoutVars>
      </dgm:prSet>
      <dgm:spPr/>
      <dgm:t>
        <a:bodyPr/>
        <a:lstStyle/>
        <a:p>
          <a:endParaRPr lang="en-US"/>
        </a:p>
      </dgm:t>
    </dgm:pt>
  </dgm:ptLst>
  <dgm:cxnLst>
    <dgm:cxn modelId="{2FDC5B6F-DEF3-5E49-B3EC-B3A90DB044D6}" type="presOf" srcId="{6DE9FC56-ACAC-134B-92C4-674920AC5AAD}" destId="{AC8F89AC-D778-114E-968E-BC38D8FC9EFC}" srcOrd="0" destOrd="0" presId="urn:microsoft.com/office/officeart/2005/8/layout/vList5"/>
    <dgm:cxn modelId="{82DE58E5-B3B1-A042-B353-E5834FD36182}" type="presOf" srcId="{79B2860D-56C0-E14A-BBE6-54B296C20234}" destId="{2C09F8D4-3235-AF42-8FBF-0F7C36F23351}" srcOrd="0" destOrd="0" presId="urn:microsoft.com/office/officeart/2005/8/layout/vList5"/>
    <dgm:cxn modelId="{40F5A98D-FB1A-6B4C-B58A-431A2E20DB1A}" srcId="{38077C0F-8151-6A4E-82AD-F873A12D2C97}" destId="{832FC5A6-4F58-274C-B360-6C1E5B478AC5}" srcOrd="12" destOrd="0" parTransId="{9DD81576-37DB-EC4E-B192-834B6DBB7642}" sibTransId="{A6B70ABC-64EA-E64B-B06A-65FED5042E6A}"/>
    <dgm:cxn modelId="{84779CBB-E2BB-0840-8C5E-3AE0E926DD57}" srcId="{38077C0F-8151-6A4E-82AD-F873A12D2C97}" destId="{1C04222E-015F-9347-AB45-287C9337A2A2}" srcOrd="4" destOrd="0" parTransId="{F338E924-3B42-4847-801F-887155A8EE57}" sibTransId="{1339D464-20A0-B147-8328-C15D507D44C8}"/>
    <dgm:cxn modelId="{DA626443-7C09-8B4F-B2B1-7962E65BDACC}" srcId="{38077C0F-8151-6A4E-82AD-F873A12D2C97}" destId="{3AB93D0C-8DC2-1C4C-8A72-C3C5B6FB1AF9}" srcOrd="9" destOrd="0" parTransId="{C248E2C5-5A15-FF42-A92A-490FB452AD26}" sibTransId="{6CFD9E80-F32C-C24C-8012-9932650F1021}"/>
    <dgm:cxn modelId="{9606003C-93D2-1B49-BA7E-71D3C58AB28F}" type="presOf" srcId="{1C04222E-015F-9347-AB45-287C9337A2A2}" destId="{2C649552-A01F-1346-8379-A978E0007535}" srcOrd="0" destOrd="0" presId="urn:microsoft.com/office/officeart/2005/8/layout/vList5"/>
    <dgm:cxn modelId="{D163A87F-C8E5-1D44-BDEA-ACAE3903875F}" srcId="{38077C0F-8151-6A4E-82AD-F873A12D2C97}" destId="{6DE9FC56-ACAC-134B-92C4-674920AC5AAD}" srcOrd="7" destOrd="0" parTransId="{A9E3CC19-F013-0148-89C9-998E6E3F8CB9}" sibTransId="{9ED337A4-4A24-8F49-B46A-82796FDC5FFB}"/>
    <dgm:cxn modelId="{42E92EBD-90BD-CA45-B8A4-D4AF3221B0C8}" srcId="{38077C0F-8151-6A4E-82AD-F873A12D2C97}" destId="{4A938468-9892-1842-A72A-356B11B4135E}" srcOrd="3" destOrd="0" parTransId="{0CD5C65D-DA05-1947-B5C7-4D510F6F6CE3}" sibTransId="{E32A0C04-CFB3-C142-AD73-B5BBB7CEB412}"/>
    <dgm:cxn modelId="{10891A63-E919-5F4E-9087-E563D86DDE74}" srcId="{38077C0F-8151-6A4E-82AD-F873A12D2C97}" destId="{14CB33A2-CC25-8D40-81A3-A5010F506ED4}" srcOrd="2" destOrd="0" parTransId="{4DEED78F-5566-6646-8BBE-780BB946CF7A}" sibTransId="{EA7B6298-96DB-974F-9C60-1A2C3133E9C5}"/>
    <dgm:cxn modelId="{3BA722A4-1FDF-6C47-B8C8-C655240D3AC1}" srcId="{38077C0F-8151-6A4E-82AD-F873A12D2C97}" destId="{43DE3341-5147-3B48-B11F-A871818A4AA0}" srcOrd="10" destOrd="0" parTransId="{B398F99E-DC9B-B24C-AA3A-D124A4F058E2}" sibTransId="{63001FFF-904A-7C41-BE9A-D06F9A5FF745}"/>
    <dgm:cxn modelId="{65ED1B08-B812-5545-B36E-5EE363EA88CA}" srcId="{38077C0F-8151-6A4E-82AD-F873A12D2C97}" destId="{816ED9AA-1603-FE48-8BE6-4D4CE3D59C9C}" srcOrd="6" destOrd="0" parTransId="{EA4CA697-9478-C741-ACCA-E8B505789B23}" sibTransId="{9EF605C7-4C14-1F48-BE07-24EAB341CF2B}"/>
    <dgm:cxn modelId="{0CAFA471-8B8D-364C-A577-FE3FAA750648}" type="presOf" srcId="{D89461A0-3DD8-4441-8BAA-4A7F4EC09506}" destId="{79E75C1A-3ABD-E540-B516-774597360CA5}" srcOrd="0" destOrd="0" presId="urn:microsoft.com/office/officeart/2005/8/layout/vList5"/>
    <dgm:cxn modelId="{88A715E1-F341-884F-A210-C0D3DE541529}" srcId="{38077C0F-8151-6A4E-82AD-F873A12D2C97}" destId="{D89461A0-3DD8-4441-8BAA-4A7F4EC09506}" srcOrd="8" destOrd="0" parTransId="{52B27793-9559-954F-94B4-B7A063E50347}" sibTransId="{114A5EEF-B5BE-6E46-A664-2B373C2C81A8}"/>
    <dgm:cxn modelId="{B3400FC7-4062-E54A-90A6-8F133352E274}" type="presOf" srcId="{3AB93D0C-8DC2-1C4C-8A72-C3C5B6FB1AF9}" destId="{13C2E482-5186-A541-A060-0679F1067930}" srcOrd="0" destOrd="0" presId="urn:microsoft.com/office/officeart/2005/8/layout/vList5"/>
    <dgm:cxn modelId="{56DF0FC6-16E2-994C-A8C5-F8DC69690CFE}" type="presOf" srcId="{4A938468-9892-1842-A72A-356B11B4135E}" destId="{8B66B648-1CA3-6843-A39F-A62EA383397F}" srcOrd="0" destOrd="0" presId="urn:microsoft.com/office/officeart/2005/8/layout/vList5"/>
    <dgm:cxn modelId="{31655A6F-6BD1-7D48-96B4-4CED07106E15}" type="presOf" srcId="{816ED9AA-1603-FE48-8BE6-4D4CE3D59C9C}" destId="{D7D5EBD8-01C8-5A47-ACB2-A95B384B1A36}" srcOrd="0" destOrd="0" presId="urn:microsoft.com/office/officeart/2005/8/layout/vList5"/>
    <dgm:cxn modelId="{641280A4-551B-F642-8240-17A9A7BD3456}" srcId="{38077C0F-8151-6A4E-82AD-F873A12D2C97}" destId="{79B2860D-56C0-E14A-BBE6-54B296C20234}" srcOrd="1" destOrd="0" parTransId="{72B37D96-3ACA-B34A-8F47-D00E71DD280B}" sibTransId="{1923B849-97AE-E84B-A1A9-583D837BB779}"/>
    <dgm:cxn modelId="{653604F6-C404-EE4B-BF90-3C665055C015}" type="presOf" srcId="{43DE3341-5147-3B48-B11F-A871818A4AA0}" destId="{57BE008E-4673-404E-84D6-B8D93C8EC309}" srcOrd="0" destOrd="0" presId="urn:microsoft.com/office/officeart/2005/8/layout/vList5"/>
    <dgm:cxn modelId="{8242D390-941A-0644-AA7B-4E94CB03DCAB}" srcId="{38077C0F-8151-6A4E-82AD-F873A12D2C97}" destId="{3AEEA5CD-8EAF-984B-95B8-B464BBC5D827}" srcOrd="5" destOrd="0" parTransId="{64489C17-ACEE-C34E-8AC0-44BE95A87D27}" sibTransId="{47D03E4A-C2A3-1546-B6F4-2B55D9386B8F}"/>
    <dgm:cxn modelId="{AE5612F9-3356-FF4B-AA74-3B00053D0B06}" type="presOf" srcId="{832FC5A6-4F58-274C-B360-6C1E5B478AC5}" destId="{D6228481-D4E1-B04F-AF1C-ECFD72E51E0F}" srcOrd="0" destOrd="0" presId="urn:microsoft.com/office/officeart/2005/8/layout/vList5"/>
    <dgm:cxn modelId="{8FC2AFD3-CF05-0E4F-8130-1342D18B5913}" type="presOf" srcId="{14CB33A2-CC25-8D40-81A3-A5010F506ED4}" destId="{C84B3408-56CD-C94C-8E17-DE4BE04885AB}" srcOrd="0" destOrd="0" presId="urn:microsoft.com/office/officeart/2005/8/layout/vList5"/>
    <dgm:cxn modelId="{7613BE98-8D00-6645-802D-287CBBB00256}" type="presOf" srcId="{38077C0F-8151-6A4E-82AD-F873A12D2C97}" destId="{B54F8EAF-5804-D642-9FFF-AE8B031604FB}" srcOrd="0" destOrd="0" presId="urn:microsoft.com/office/officeart/2005/8/layout/vList5"/>
    <dgm:cxn modelId="{09CD6051-928A-324E-A42E-B88732128112}" srcId="{38077C0F-8151-6A4E-82AD-F873A12D2C97}" destId="{3ECF592C-CF93-454B-93D0-F2226157D516}" srcOrd="11" destOrd="0" parTransId="{4D6F509A-BF8B-6C4C-9BF0-FD4E255AF19A}" sibTransId="{69313841-1D67-C54E-86D9-3DF5885BF2C5}"/>
    <dgm:cxn modelId="{9CB3E2CE-1A5B-BE46-8704-8005C3086873}" type="presOf" srcId="{3AEEA5CD-8EAF-984B-95B8-B464BBC5D827}" destId="{A8CA1495-5C39-094A-AD01-35E771EA81AB}" srcOrd="0" destOrd="0" presId="urn:microsoft.com/office/officeart/2005/8/layout/vList5"/>
    <dgm:cxn modelId="{9B86A80B-E60D-BE4E-BD5B-CFEC418FBE12}" type="presOf" srcId="{3ECF592C-CF93-454B-93D0-F2226157D516}" destId="{40345D31-1FC2-6642-B940-BF742768026D}" srcOrd="0" destOrd="0" presId="urn:microsoft.com/office/officeart/2005/8/layout/vList5"/>
    <dgm:cxn modelId="{976C5F72-0B65-4B44-9115-005577518191}" srcId="{38077C0F-8151-6A4E-82AD-F873A12D2C97}" destId="{943260DC-A111-1146-BB43-2A5220F87A84}" srcOrd="0" destOrd="0" parTransId="{87426170-E615-D946-A3E6-7CF9EB39D2CA}" sibTransId="{05A41E8C-F0B8-A544-8780-B4CD95F4260C}"/>
    <dgm:cxn modelId="{2A70AE65-A00B-114F-94C8-3DDA96F7ED70}" type="presOf" srcId="{943260DC-A111-1146-BB43-2A5220F87A84}" destId="{F64F2A03-943A-314F-9DF8-59303893DFA0}" srcOrd="0" destOrd="0" presId="urn:microsoft.com/office/officeart/2005/8/layout/vList5"/>
    <dgm:cxn modelId="{3695AAA8-70D6-C24B-A744-99AD0476517D}" type="presParOf" srcId="{B54F8EAF-5804-D642-9FFF-AE8B031604FB}" destId="{91BC5915-79A9-264D-9862-98FB2485CD2D}" srcOrd="0" destOrd="0" presId="urn:microsoft.com/office/officeart/2005/8/layout/vList5"/>
    <dgm:cxn modelId="{608DE7F6-9F6E-294A-A333-6EA603D9D262}" type="presParOf" srcId="{91BC5915-79A9-264D-9862-98FB2485CD2D}" destId="{F64F2A03-943A-314F-9DF8-59303893DFA0}" srcOrd="0" destOrd="0" presId="urn:microsoft.com/office/officeart/2005/8/layout/vList5"/>
    <dgm:cxn modelId="{FAED932A-3E66-9443-9B6E-3D3C9D611A74}" type="presParOf" srcId="{B54F8EAF-5804-D642-9FFF-AE8B031604FB}" destId="{07FDF2B5-DDB6-F743-A9BA-E8AE48E2816A}" srcOrd="1" destOrd="0" presId="urn:microsoft.com/office/officeart/2005/8/layout/vList5"/>
    <dgm:cxn modelId="{2BB40DEE-E93A-5B43-A49E-C7D03A780C76}" type="presParOf" srcId="{B54F8EAF-5804-D642-9FFF-AE8B031604FB}" destId="{36FEEB8C-440C-8347-89E2-8AC244ECBF81}" srcOrd="2" destOrd="0" presId="urn:microsoft.com/office/officeart/2005/8/layout/vList5"/>
    <dgm:cxn modelId="{6628328F-1A0D-FE4F-A569-80B8C4F0326D}" type="presParOf" srcId="{36FEEB8C-440C-8347-89E2-8AC244ECBF81}" destId="{2C09F8D4-3235-AF42-8FBF-0F7C36F23351}" srcOrd="0" destOrd="0" presId="urn:microsoft.com/office/officeart/2005/8/layout/vList5"/>
    <dgm:cxn modelId="{78DFD6C2-A9E0-A548-8DB1-A6BC36CF92C2}" type="presParOf" srcId="{B54F8EAF-5804-D642-9FFF-AE8B031604FB}" destId="{C837F0BC-D5AC-E14D-9B24-8DDD88B933C6}" srcOrd="3" destOrd="0" presId="urn:microsoft.com/office/officeart/2005/8/layout/vList5"/>
    <dgm:cxn modelId="{4E86DF15-F059-D54B-94A8-603D66EDD492}" type="presParOf" srcId="{B54F8EAF-5804-D642-9FFF-AE8B031604FB}" destId="{16C8A89E-86FB-B942-B5D4-CAD68A06ABDA}" srcOrd="4" destOrd="0" presId="urn:microsoft.com/office/officeart/2005/8/layout/vList5"/>
    <dgm:cxn modelId="{D54819EF-B7A0-8841-B1DA-3ADAFD7295D1}" type="presParOf" srcId="{16C8A89E-86FB-B942-B5D4-CAD68A06ABDA}" destId="{C84B3408-56CD-C94C-8E17-DE4BE04885AB}" srcOrd="0" destOrd="0" presId="urn:microsoft.com/office/officeart/2005/8/layout/vList5"/>
    <dgm:cxn modelId="{6BB5ED4C-6CF5-0D49-BCED-112841D63185}" type="presParOf" srcId="{B54F8EAF-5804-D642-9FFF-AE8B031604FB}" destId="{1B900AAF-6CDC-3E49-B397-6C6BF2265B86}" srcOrd="5" destOrd="0" presId="urn:microsoft.com/office/officeart/2005/8/layout/vList5"/>
    <dgm:cxn modelId="{273CCD53-4716-984D-8829-0101DEF185A3}" type="presParOf" srcId="{B54F8EAF-5804-D642-9FFF-AE8B031604FB}" destId="{68772944-9C38-4D48-A9FE-C73323662523}" srcOrd="6" destOrd="0" presId="urn:microsoft.com/office/officeart/2005/8/layout/vList5"/>
    <dgm:cxn modelId="{068DABFE-6B6E-FA4D-8B6A-29DE8C3FB3DC}" type="presParOf" srcId="{68772944-9C38-4D48-A9FE-C73323662523}" destId="{8B66B648-1CA3-6843-A39F-A62EA383397F}" srcOrd="0" destOrd="0" presId="urn:microsoft.com/office/officeart/2005/8/layout/vList5"/>
    <dgm:cxn modelId="{0BBA8DF0-2C58-9848-BBB0-44573E113266}" type="presParOf" srcId="{B54F8EAF-5804-D642-9FFF-AE8B031604FB}" destId="{2A79C911-6A27-C54D-AF5B-06F7E88EE7BD}" srcOrd="7" destOrd="0" presId="urn:microsoft.com/office/officeart/2005/8/layout/vList5"/>
    <dgm:cxn modelId="{D218C199-BB21-1D4E-A47B-758DDD4069A5}" type="presParOf" srcId="{B54F8EAF-5804-D642-9FFF-AE8B031604FB}" destId="{F03F16AF-C203-7745-9C3B-608D600142E8}" srcOrd="8" destOrd="0" presId="urn:microsoft.com/office/officeart/2005/8/layout/vList5"/>
    <dgm:cxn modelId="{2A6FB4A9-C4D9-AA4D-B7D2-D013ACA3F95A}" type="presParOf" srcId="{F03F16AF-C203-7745-9C3B-608D600142E8}" destId="{2C649552-A01F-1346-8379-A978E0007535}" srcOrd="0" destOrd="0" presId="urn:microsoft.com/office/officeart/2005/8/layout/vList5"/>
    <dgm:cxn modelId="{47A0B3DD-FC74-7F4F-A2B5-8BDFB4F47C45}" type="presParOf" srcId="{B54F8EAF-5804-D642-9FFF-AE8B031604FB}" destId="{F0EA0ACC-294A-E148-8345-CA0CCC06F7D1}" srcOrd="9" destOrd="0" presId="urn:microsoft.com/office/officeart/2005/8/layout/vList5"/>
    <dgm:cxn modelId="{6CD152E1-538D-6F48-9C92-9EE437D409C4}" type="presParOf" srcId="{B54F8EAF-5804-D642-9FFF-AE8B031604FB}" destId="{4695879C-F907-2A40-A487-765407EDDC70}" srcOrd="10" destOrd="0" presId="urn:microsoft.com/office/officeart/2005/8/layout/vList5"/>
    <dgm:cxn modelId="{F87BAC66-BBC2-2145-89C3-853F5AB998B4}" type="presParOf" srcId="{4695879C-F907-2A40-A487-765407EDDC70}" destId="{A8CA1495-5C39-094A-AD01-35E771EA81AB}" srcOrd="0" destOrd="0" presId="urn:microsoft.com/office/officeart/2005/8/layout/vList5"/>
    <dgm:cxn modelId="{B3D003E8-C29B-AF4E-BE18-335403D07714}" type="presParOf" srcId="{B54F8EAF-5804-D642-9FFF-AE8B031604FB}" destId="{6A57391E-16B8-BE41-B09B-A524F1E384DA}" srcOrd="11" destOrd="0" presId="urn:microsoft.com/office/officeart/2005/8/layout/vList5"/>
    <dgm:cxn modelId="{351FE6BA-4FF5-4C4E-9D6B-EEC2BAD54D60}" type="presParOf" srcId="{B54F8EAF-5804-D642-9FFF-AE8B031604FB}" destId="{B5BD368A-424C-CC47-B64F-437379A10BFB}" srcOrd="12" destOrd="0" presId="urn:microsoft.com/office/officeart/2005/8/layout/vList5"/>
    <dgm:cxn modelId="{2C0F675D-F386-854B-BD7C-BF7732E80BD1}" type="presParOf" srcId="{B5BD368A-424C-CC47-B64F-437379A10BFB}" destId="{D7D5EBD8-01C8-5A47-ACB2-A95B384B1A36}" srcOrd="0" destOrd="0" presId="urn:microsoft.com/office/officeart/2005/8/layout/vList5"/>
    <dgm:cxn modelId="{F53B4B7F-1C5B-9743-8006-655D4B562A47}" type="presParOf" srcId="{B54F8EAF-5804-D642-9FFF-AE8B031604FB}" destId="{3CBC0F9A-1EB9-3C49-B812-362691144192}" srcOrd="13" destOrd="0" presId="urn:microsoft.com/office/officeart/2005/8/layout/vList5"/>
    <dgm:cxn modelId="{16ED40F2-2AE0-8E49-8982-33C67572CAEF}" type="presParOf" srcId="{B54F8EAF-5804-D642-9FFF-AE8B031604FB}" destId="{EC9242F5-1400-8D4B-9C08-DA7F4FB4B234}" srcOrd="14" destOrd="0" presId="urn:microsoft.com/office/officeart/2005/8/layout/vList5"/>
    <dgm:cxn modelId="{CB44F4F3-28C8-3A4F-9C52-584A198B5EF1}" type="presParOf" srcId="{EC9242F5-1400-8D4B-9C08-DA7F4FB4B234}" destId="{AC8F89AC-D778-114E-968E-BC38D8FC9EFC}" srcOrd="0" destOrd="0" presId="urn:microsoft.com/office/officeart/2005/8/layout/vList5"/>
    <dgm:cxn modelId="{47F1F2EC-7FA8-6A42-BAF2-A9E64E6C3CD7}" type="presParOf" srcId="{B54F8EAF-5804-D642-9FFF-AE8B031604FB}" destId="{6BCABF3F-45E5-A242-89CD-4BD3E20C77E7}" srcOrd="15" destOrd="0" presId="urn:microsoft.com/office/officeart/2005/8/layout/vList5"/>
    <dgm:cxn modelId="{533D5C09-C215-B94E-B6D1-B2F2374BD74F}" type="presParOf" srcId="{B54F8EAF-5804-D642-9FFF-AE8B031604FB}" destId="{D78C343B-FE06-DA40-A24B-F7935C90BAA3}" srcOrd="16" destOrd="0" presId="urn:microsoft.com/office/officeart/2005/8/layout/vList5"/>
    <dgm:cxn modelId="{7A1F10D1-ADCC-B84F-85CB-0A0D0AE18B11}" type="presParOf" srcId="{D78C343B-FE06-DA40-A24B-F7935C90BAA3}" destId="{79E75C1A-3ABD-E540-B516-774597360CA5}" srcOrd="0" destOrd="0" presId="urn:microsoft.com/office/officeart/2005/8/layout/vList5"/>
    <dgm:cxn modelId="{DD9B5FC0-2D94-BB4A-A9F4-DDD69FE4200A}" type="presParOf" srcId="{B54F8EAF-5804-D642-9FFF-AE8B031604FB}" destId="{3D0E4987-0DA0-B34F-A54F-92B253738A51}" srcOrd="17" destOrd="0" presId="urn:microsoft.com/office/officeart/2005/8/layout/vList5"/>
    <dgm:cxn modelId="{33FD7946-31B7-034B-9C4C-C3FF5F683E54}" type="presParOf" srcId="{B54F8EAF-5804-D642-9FFF-AE8B031604FB}" destId="{5237214E-8E94-0146-AE59-637C7FB4EC0C}" srcOrd="18" destOrd="0" presId="urn:microsoft.com/office/officeart/2005/8/layout/vList5"/>
    <dgm:cxn modelId="{9BEF260E-D2CD-6E42-A659-8FAB8E729C81}" type="presParOf" srcId="{5237214E-8E94-0146-AE59-637C7FB4EC0C}" destId="{13C2E482-5186-A541-A060-0679F1067930}" srcOrd="0" destOrd="0" presId="urn:microsoft.com/office/officeart/2005/8/layout/vList5"/>
    <dgm:cxn modelId="{AB3854FE-9B45-4E47-8210-F8DA6BD8D160}" type="presParOf" srcId="{B54F8EAF-5804-D642-9FFF-AE8B031604FB}" destId="{47242CD1-0254-EB47-92C6-F4D5A4E618B4}" srcOrd="19" destOrd="0" presId="urn:microsoft.com/office/officeart/2005/8/layout/vList5"/>
    <dgm:cxn modelId="{FF55D10E-2689-2C4C-85EE-C23793986D2F}" type="presParOf" srcId="{B54F8EAF-5804-D642-9FFF-AE8B031604FB}" destId="{2FA71ABA-DD1D-3045-84DA-5465EFD3D2E7}" srcOrd="20" destOrd="0" presId="urn:microsoft.com/office/officeart/2005/8/layout/vList5"/>
    <dgm:cxn modelId="{C7D673B4-0BA5-4F48-A44B-861E61FA81A6}" type="presParOf" srcId="{2FA71ABA-DD1D-3045-84DA-5465EFD3D2E7}" destId="{57BE008E-4673-404E-84D6-B8D93C8EC309}" srcOrd="0" destOrd="0" presId="urn:microsoft.com/office/officeart/2005/8/layout/vList5"/>
    <dgm:cxn modelId="{C89FF19D-C947-E645-9709-62934304C771}" type="presParOf" srcId="{B54F8EAF-5804-D642-9FFF-AE8B031604FB}" destId="{D32C97DE-D38F-8142-AF52-8801C7B47D69}" srcOrd="21" destOrd="0" presId="urn:microsoft.com/office/officeart/2005/8/layout/vList5"/>
    <dgm:cxn modelId="{AEFD5EFA-DA0F-9545-8F84-AB6460E28636}" type="presParOf" srcId="{B54F8EAF-5804-D642-9FFF-AE8B031604FB}" destId="{0794D4D7-9481-A644-9105-03DC7772BC48}" srcOrd="22" destOrd="0" presId="urn:microsoft.com/office/officeart/2005/8/layout/vList5"/>
    <dgm:cxn modelId="{D2A79B8E-A337-104D-918B-2D421E7753C4}" type="presParOf" srcId="{0794D4D7-9481-A644-9105-03DC7772BC48}" destId="{40345D31-1FC2-6642-B940-BF742768026D}" srcOrd="0" destOrd="0" presId="urn:microsoft.com/office/officeart/2005/8/layout/vList5"/>
    <dgm:cxn modelId="{00E89871-4042-D344-9417-04FF51325AD8}" type="presParOf" srcId="{B54F8EAF-5804-D642-9FFF-AE8B031604FB}" destId="{5460A4FF-7F4E-794A-B9B0-5C4A04CED5B7}" srcOrd="23" destOrd="0" presId="urn:microsoft.com/office/officeart/2005/8/layout/vList5"/>
    <dgm:cxn modelId="{76EE1694-C9B0-FE44-BAC5-0DD1B88BEFA4}" type="presParOf" srcId="{B54F8EAF-5804-D642-9FFF-AE8B031604FB}" destId="{AE8544E5-C7F6-634D-B7D7-FCF7FBEC5125}" srcOrd="24" destOrd="0" presId="urn:microsoft.com/office/officeart/2005/8/layout/vList5"/>
    <dgm:cxn modelId="{99BC7C71-D245-414D-B282-753A6033C8C0}" type="presParOf" srcId="{AE8544E5-C7F6-634D-B7D7-FCF7FBEC5125}" destId="{D6228481-D4E1-B04F-AF1C-ECFD72E51E0F}" srcOrd="0" destOrd="0" presId="urn:microsoft.com/office/officeart/2005/8/layout/vList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15990-7951-E640-8158-F1AE341C3EF1}" type="doc">
      <dgm:prSet loTypeId="urn:microsoft.com/office/officeart/2008/layout/LinedList" loCatId="" qsTypeId="urn:microsoft.com/office/officeart/2005/8/quickstyle/simple4" qsCatId="simple" csTypeId="urn:microsoft.com/office/officeart/2005/8/colors/accent2_2" csCatId="accent2" phldr="1"/>
      <dgm:spPr/>
      <dgm:t>
        <a:bodyPr/>
        <a:lstStyle/>
        <a:p>
          <a:endParaRPr lang="en-US"/>
        </a:p>
      </dgm:t>
    </dgm:pt>
    <dgm:pt modelId="{153A4A62-13F1-9B4C-84AB-894074968217}">
      <dgm:prSet phldrT="[Text]" custT="1"/>
      <dgm:spPr/>
      <dgm:t>
        <a:bodyPr/>
        <a:lstStyle/>
        <a:p>
          <a:r>
            <a:rPr lang="en-US" sz="1600" dirty="0" smtClean="0"/>
            <a:t>The applicant must be present in the U.S. (( Section 208(a)(1) of the Immigration and Nationality Act (“INA” or “the Act”)))</a:t>
          </a:r>
          <a:endParaRPr lang="en-US" sz="1600" dirty="0"/>
        </a:p>
      </dgm:t>
    </dgm:pt>
    <dgm:pt modelId="{017C8DF9-F0A8-7247-A3AA-6F4FF0D540DE}" type="parTrans" cxnId="{194B5C51-BE5E-F148-80D0-3CDD1FB9AA32}">
      <dgm:prSet/>
      <dgm:spPr/>
      <dgm:t>
        <a:bodyPr/>
        <a:lstStyle/>
        <a:p>
          <a:endParaRPr lang="en-US" sz="1600"/>
        </a:p>
      </dgm:t>
    </dgm:pt>
    <dgm:pt modelId="{E4971C47-EC6D-FC44-B687-4D5FEEFCCD04}" type="sibTrans" cxnId="{194B5C51-BE5E-F148-80D0-3CDD1FB9AA32}">
      <dgm:prSet/>
      <dgm:spPr/>
      <dgm:t>
        <a:bodyPr/>
        <a:lstStyle/>
        <a:p>
          <a:endParaRPr lang="en-US" sz="1600"/>
        </a:p>
      </dgm:t>
    </dgm:pt>
    <dgm:pt modelId="{5761A2B9-44D5-F24D-BCB3-F349E2E215F3}">
      <dgm:prSet custT="1"/>
      <dgm:spPr/>
      <dgm:t>
        <a:bodyPr/>
        <a:lstStyle/>
        <a:p>
          <a:r>
            <a:rPr lang="en-US" sz="1600" dirty="0" smtClean="0"/>
            <a:t>There is no third country to which the alien can be safely removed (Section 208(a)(2)(A)).</a:t>
          </a:r>
        </a:p>
      </dgm:t>
    </dgm:pt>
    <dgm:pt modelId="{40345A02-B77E-F345-B687-43BAD02DEC91}" type="parTrans" cxnId="{94CF2247-1F18-D94F-9EAB-71EB157C07D5}">
      <dgm:prSet/>
      <dgm:spPr/>
      <dgm:t>
        <a:bodyPr/>
        <a:lstStyle/>
        <a:p>
          <a:endParaRPr lang="en-US" sz="1600"/>
        </a:p>
      </dgm:t>
    </dgm:pt>
    <dgm:pt modelId="{8D534201-D95A-E14B-9BCD-550684F6A095}" type="sibTrans" cxnId="{94CF2247-1F18-D94F-9EAB-71EB157C07D5}">
      <dgm:prSet/>
      <dgm:spPr/>
      <dgm:t>
        <a:bodyPr/>
        <a:lstStyle/>
        <a:p>
          <a:endParaRPr lang="en-US" sz="1600"/>
        </a:p>
      </dgm:t>
    </dgm:pt>
    <dgm:pt modelId="{35E1014C-42A3-0D41-A7D0-C99B6DE1EF80}">
      <dgm:prSet custT="1"/>
      <dgm:spPr/>
      <dgm:t>
        <a:bodyPr/>
        <a:lstStyle/>
        <a:p>
          <a:r>
            <a:rPr lang="en-US" sz="1600" dirty="0" smtClean="0"/>
            <a:t>The applicant must have applied for asylum within one year of arrival to the U.S. (Section 208(a)(2)(B) unless inapplicable under §§208(a)(2)(D) or (E)).</a:t>
          </a:r>
        </a:p>
      </dgm:t>
    </dgm:pt>
    <dgm:pt modelId="{D5390E99-32AA-3346-B843-7A8A260DD5D3}" type="parTrans" cxnId="{6475FCC3-9008-1249-8866-9C2C18430E8D}">
      <dgm:prSet/>
      <dgm:spPr/>
      <dgm:t>
        <a:bodyPr/>
        <a:lstStyle/>
        <a:p>
          <a:endParaRPr lang="en-US" sz="1600"/>
        </a:p>
      </dgm:t>
    </dgm:pt>
    <dgm:pt modelId="{39133B30-55CB-1A42-AD54-1333DD6FA04F}" type="sibTrans" cxnId="{6475FCC3-9008-1249-8866-9C2C18430E8D}">
      <dgm:prSet/>
      <dgm:spPr/>
      <dgm:t>
        <a:bodyPr/>
        <a:lstStyle/>
        <a:p>
          <a:endParaRPr lang="en-US" sz="1600"/>
        </a:p>
      </dgm:t>
    </dgm:pt>
    <dgm:pt modelId="{E3C3BA2E-688F-5845-B1E1-2B19C71F441F}">
      <dgm:prSet custT="1"/>
      <dgm:spPr/>
      <dgm:t>
        <a:bodyPr/>
        <a:lstStyle/>
        <a:p>
          <a:r>
            <a:rPr lang="en-US" sz="1600" dirty="0" smtClean="0"/>
            <a:t>The applicant’s asylum claim has not been previously denied (Section 208(a)(2)(C)) unless inapplicable under §§208(a)(2)(D) or (E)).</a:t>
          </a:r>
        </a:p>
      </dgm:t>
    </dgm:pt>
    <dgm:pt modelId="{CA7C9278-879F-814B-B5C8-D174EBA5184F}" type="parTrans" cxnId="{06BD2188-E164-8141-8249-AF623B3E1073}">
      <dgm:prSet/>
      <dgm:spPr/>
      <dgm:t>
        <a:bodyPr/>
        <a:lstStyle/>
        <a:p>
          <a:endParaRPr lang="en-US" sz="1600"/>
        </a:p>
      </dgm:t>
    </dgm:pt>
    <dgm:pt modelId="{FD168C34-B57B-3A41-8B1A-443CBB21B282}" type="sibTrans" cxnId="{06BD2188-E164-8141-8249-AF623B3E1073}">
      <dgm:prSet/>
      <dgm:spPr/>
      <dgm:t>
        <a:bodyPr/>
        <a:lstStyle/>
        <a:p>
          <a:endParaRPr lang="en-US" sz="1600"/>
        </a:p>
      </dgm:t>
    </dgm:pt>
    <dgm:pt modelId="{9922B82D-8FE4-AB44-8ADD-58D752FE9F06}">
      <dgm:prSet custT="1"/>
      <dgm:spPr/>
      <dgm:t>
        <a:bodyPr/>
        <a:lstStyle/>
        <a:p>
          <a:r>
            <a:rPr lang="en-US" sz="1600" smtClean="0"/>
            <a:t>The applicant credibly proves that he or she is a refugee (Section 208(b), refugee defined under §101(a)(42) of the Act).</a:t>
          </a:r>
          <a:endParaRPr lang="en-US" sz="1600" dirty="0" smtClean="0"/>
        </a:p>
      </dgm:t>
    </dgm:pt>
    <dgm:pt modelId="{5854C4CF-D0FC-B44A-BE3B-F720F4BF6B2D}" type="parTrans" cxnId="{21A3EF2A-8972-4645-A263-30790EA9E37C}">
      <dgm:prSet/>
      <dgm:spPr/>
      <dgm:t>
        <a:bodyPr/>
        <a:lstStyle/>
        <a:p>
          <a:endParaRPr lang="en-US" sz="1600"/>
        </a:p>
      </dgm:t>
    </dgm:pt>
    <dgm:pt modelId="{D9B39FBA-81B9-334C-8D2B-9CB19DD7FDB7}" type="sibTrans" cxnId="{21A3EF2A-8972-4645-A263-30790EA9E37C}">
      <dgm:prSet/>
      <dgm:spPr/>
      <dgm:t>
        <a:bodyPr/>
        <a:lstStyle/>
        <a:p>
          <a:endParaRPr lang="en-US" sz="1600"/>
        </a:p>
      </dgm:t>
    </dgm:pt>
    <dgm:pt modelId="{F5111BE4-6BEE-8C48-9153-606A2D3774EB}">
      <dgm:prSet custT="1"/>
      <dgm:spPr/>
      <dgm:t>
        <a:bodyPr/>
        <a:lstStyle/>
        <a:p>
          <a:r>
            <a:rPr lang="en-US" sz="1600" dirty="0" smtClean="0"/>
            <a:t>The applicant is not or has been 1) a persecutor, 2) convicted of a particularly serious crime, 3) an aggravated felon, 4) a terrorist, or 5) an applicant who resettled in another country prior to coming to the U.S.  (See §208(b)(2)(A) of the Act). </a:t>
          </a:r>
        </a:p>
      </dgm:t>
    </dgm:pt>
    <dgm:pt modelId="{B2A4DE26-351D-AC4C-BBB0-9FD4BB9A05FB}" type="parTrans" cxnId="{8E846FD0-FEBB-B843-A33F-AE358AE8888C}">
      <dgm:prSet/>
      <dgm:spPr/>
      <dgm:t>
        <a:bodyPr/>
        <a:lstStyle/>
        <a:p>
          <a:endParaRPr lang="en-US" sz="1600"/>
        </a:p>
      </dgm:t>
    </dgm:pt>
    <dgm:pt modelId="{FD6DF729-671D-8B46-B5A0-975AF4766733}" type="sibTrans" cxnId="{8E846FD0-FEBB-B843-A33F-AE358AE8888C}">
      <dgm:prSet/>
      <dgm:spPr/>
      <dgm:t>
        <a:bodyPr/>
        <a:lstStyle/>
        <a:p>
          <a:endParaRPr lang="en-US" sz="1600"/>
        </a:p>
      </dgm:t>
    </dgm:pt>
    <dgm:pt modelId="{A9458E3F-2E70-3F4D-BC81-22451ADB53D3}" type="pres">
      <dgm:prSet presAssocID="{5D215990-7951-E640-8158-F1AE341C3EF1}" presName="vert0" presStyleCnt="0">
        <dgm:presLayoutVars>
          <dgm:dir/>
          <dgm:animOne val="branch"/>
          <dgm:animLvl val="lvl"/>
        </dgm:presLayoutVars>
      </dgm:prSet>
      <dgm:spPr/>
      <dgm:t>
        <a:bodyPr/>
        <a:lstStyle/>
        <a:p>
          <a:endParaRPr lang="en-US"/>
        </a:p>
      </dgm:t>
    </dgm:pt>
    <dgm:pt modelId="{5821D8A3-82E8-984A-910F-17E13DACA7B5}" type="pres">
      <dgm:prSet presAssocID="{153A4A62-13F1-9B4C-84AB-894074968217}" presName="thickLine" presStyleLbl="alignNode1" presStyleIdx="0" presStyleCnt="6"/>
      <dgm:spPr/>
    </dgm:pt>
    <dgm:pt modelId="{10AFD419-1888-664C-A4ED-287A06939D9C}" type="pres">
      <dgm:prSet presAssocID="{153A4A62-13F1-9B4C-84AB-894074968217}" presName="horz1" presStyleCnt="0"/>
      <dgm:spPr/>
    </dgm:pt>
    <dgm:pt modelId="{8E8B40C4-226D-3D46-A2ED-877D3E838EAF}" type="pres">
      <dgm:prSet presAssocID="{153A4A62-13F1-9B4C-84AB-894074968217}" presName="tx1" presStyleLbl="revTx" presStyleIdx="0" presStyleCnt="6"/>
      <dgm:spPr/>
      <dgm:t>
        <a:bodyPr/>
        <a:lstStyle/>
        <a:p>
          <a:endParaRPr lang="en-US"/>
        </a:p>
      </dgm:t>
    </dgm:pt>
    <dgm:pt modelId="{121A02D2-A73B-A649-B7C1-6091E9C03C28}" type="pres">
      <dgm:prSet presAssocID="{153A4A62-13F1-9B4C-84AB-894074968217}" presName="vert1" presStyleCnt="0"/>
      <dgm:spPr/>
    </dgm:pt>
    <dgm:pt modelId="{39839BE2-3188-A444-80DA-4ADB75C0B724}" type="pres">
      <dgm:prSet presAssocID="{5761A2B9-44D5-F24D-BCB3-F349E2E215F3}" presName="thickLine" presStyleLbl="alignNode1" presStyleIdx="1" presStyleCnt="6"/>
      <dgm:spPr/>
    </dgm:pt>
    <dgm:pt modelId="{AACAB93B-52B2-354C-84A2-CC91E430B508}" type="pres">
      <dgm:prSet presAssocID="{5761A2B9-44D5-F24D-BCB3-F349E2E215F3}" presName="horz1" presStyleCnt="0"/>
      <dgm:spPr/>
    </dgm:pt>
    <dgm:pt modelId="{797DC9FF-CD75-3D49-8855-F11847EC83CC}" type="pres">
      <dgm:prSet presAssocID="{5761A2B9-44D5-F24D-BCB3-F349E2E215F3}" presName="tx1" presStyleLbl="revTx" presStyleIdx="1" presStyleCnt="6"/>
      <dgm:spPr/>
      <dgm:t>
        <a:bodyPr/>
        <a:lstStyle/>
        <a:p>
          <a:endParaRPr lang="en-US"/>
        </a:p>
      </dgm:t>
    </dgm:pt>
    <dgm:pt modelId="{754B2443-B44C-444A-99A6-2D8E1EA11B72}" type="pres">
      <dgm:prSet presAssocID="{5761A2B9-44D5-F24D-BCB3-F349E2E215F3}" presName="vert1" presStyleCnt="0"/>
      <dgm:spPr/>
    </dgm:pt>
    <dgm:pt modelId="{29F1EDC3-6926-0C4D-9097-2FCEB76E5BBF}" type="pres">
      <dgm:prSet presAssocID="{35E1014C-42A3-0D41-A7D0-C99B6DE1EF80}" presName="thickLine" presStyleLbl="alignNode1" presStyleIdx="2" presStyleCnt="6"/>
      <dgm:spPr/>
    </dgm:pt>
    <dgm:pt modelId="{FAEB68FC-BB31-C940-81B4-152F114E7F09}" type="pres">
      <dgm:prSet presAssocID="{35E1014C-42A3-0D41-A7D0-C99B6DE1EF80}" presName="horz1" presStyleCnt="0"/>
      <dgm:spPr/>
    </dgm:pt>
    <dgm:pt modelId="{C9DEC14A-9688-7C4E-AF05-40D501752BE7}" type="pres">
      <dgm:prSet presAssocID="{35E1014C-42A3-0D41-A7D0-C99B6DE1EF80}" presName="tx1" presStyleLbl="revTx" presStyleIdx="2" presStyleCnt="6"/>
      <dgm:spPr/>
      <dgm:t>
        <a:bodyPr/>
        <a:lstStyle/>
        <a:p>
          <a:endParaRPr lang="en-US"/>
        </a:p>
      </dgm:t>
    </dgm:pt>
    <dgm:pt modelId="{00B50996-7AF2-DC43-BFC6-2885C4206DDF}" type="pres">
      <dgm:prSet presAssocID="{35E1014C-42A3-0D41-A7D0-C99B6DE1EF80}" presName="vert1" presStyleCnt="0"/>
      <dgm:spPr/>
    </dgm:pt>
    <dgm:pt modelId="{7F61B9AA-D7FA-6C46-A753-F63F275FA990}" type="pres">
      <dgm:prSet presAssocID="{E3C3BA2E-688F-5845-B1E1-2B19C71F441F}" presName="thickLine" presStyleLbl="alignNode1" presStyleIdx="3" presStyleCnt="6"/>
      <dgm:spPr/>
    </dgm:pt>
    <dgm:pt modelId="{A08E8ADB-65CB-2148-8162-70DFDDF01CE9}" type="pres">
      <dgm:prSet presAssocID="{E3C3BA2E-688F-5845-B1E1-2B19C71F441F}" presName="horz1" presStyleCnt="0"/>
      <dgm:spPr/>
    </dgm:pt>
    <dgm:pt modelId="{12E6FE96-FC61-9340-B021-59683891E22E}" type="pres">
      <dgm:prSet presAssocID="{E3C3BA2E-688F-5845-B1E1-2B19C71F441F}" presName="tx1" presStyleLbl="revTx" presStyleIdx="3" presStyleCnt="6"/>
      <dgm:spPr/>
      <dgm:t>
        <a:bodyPr/>
        <a:lstStyle/>
        <a:p>
          <a:endParaRPr lang="en-US"/>
        </a:p>
      </dgm:t>
    </dgm:pt>
    <dgm:pt modelId="{F6850555-BCCF-114D-A931-58EAFFF93032}" type="pres">
      <dgm:prSet presAssocID="{E3C3BA2E-688F-5845-B1E1-2B19C71F441F}" presName="vert1" presStyleCnt="0"/>
      <dgm:spPr/>
    </dgm:pt>
    <dgm:pt modelId="{081C25D0-2776-DA47-98EA-B8688BD49DC9}" type="pres">
      <dgm:prSet presAssocID="{9922B82D-8FE4-AB44-8ADD-58D752FE9F06}" presName="thickLine" presStyleLbl="alignNode1" presStyleIdx="4" presStyleCnt="6"/>
      <dgm:spPr/>
    </dgm:pt>
    <dgm:pt modelId="{DB1CC711-07DC-0049-B5F5-460EABA9562F}" type="pres">
      <dgm:prSet presAssocID="{9922B82D-8FE4-AB44-8ADD-58D752FE9F06}" presName="horz1" presStyleCnt="0"/>
      <dgm:spPr/>
    </dgm:pt>
    <dgm:pt modelId="{17D8FB53-F939-104E-A94A-6B761E3D4D93}" type="pres">
      <dgm:prSet presAssocID="{9922B82D-8FE4-AB44-8ADD-58D752FE9F06}" presName="tx1" presStyleLbl="revTx" presStyleIdx="4" presStyleCnt="6"/>
      <dgm:spPr/>
      <dgm:t>
        <a:bodyPr/>
        <a:lstStyle/>
        <a:p>
          <a:endParaRPr lang="en-US"/>
        </a:p>
      </dgm:t>
    </dgm:pt>
    <dgm:pt modelId="{DE1DDC6A-E551-F84E-8DE0-0E69CCEE83D0}" type="pres">
      <dgm:prSet presAssocID="{9922B82D-8FE4-AB44-8ADD-58D752FE9F06}" presName="vert1" presStyleCnt="0"/>
      <dgm:spPr/>
    </dgm:pt>
    <dgm:pt modelId="{3C1AACF2-08E6-BC4E-8363-95A11D91F6B8}" type="pres">
      <dgm:prSet presAssocID="{F5111BE4-6BEE-8C48-9153-606A2D3774EB}" presName="thickLine" presStyleLbl="alignNode1" presStyleIdx="5" presStyleCnt="6"/>
      <dgm:spPr/>
    </dgm:pt>
    <dgm:pt modelId="{2E84ABE1-43D4-3B4D-A8FA-0F391AA7436E}" type="pres">
      <dgm:prSet presAssocID="{F5111BE4-6BEE-8C48-9153-606A2D3774EB}" presName="horz1" presStyleCnt="0"/>
      <dgm:spPr/>
    </dgm:pt>
    <dgm:pt modelId="{25F3D447-844F-3E41-888F-4CF88B7D9BFC}" type="pres">
      <dgm:prSet presAssocID="{F5111BE4-6BEE-8C48-9153-606A2D3774EB}" presName="tx1" presStyleLbl="revTx" presStyleIdx="5" presStyleCnt="6"/>
      <dgm:spPr/>
      <dgm:t>
        <a:bodyPr/>
        <a:lstStyle/>
        <a:p>
          <a:endParaRPr lang="en-US"/>
        </a:p>
      </dgm:t>
    </dgm:pt>
    <dgm:pt modelId="{4DD8F37E-2DCA-BB49-ACCB-83F63FBB8107}" type="pres">
      <dgm:prSet presAssocID="{F5111BE4-6BEE-8C48-9153-606A2D3774EB}" presName="vert1" presStyleCnt="0"/>
      <dgm:spPr/>
    </dgm:pt>
  </dgm:ptLst>
  <dgm:cxnLst>
    <dgm:cxn modelId="{A33384CC-7C0B-DE4A-8AAC-38293DE26F20}" type="presOf" srcId="{F5111BE4-6BEE-8C48-9153-606A2D3774EB}" destId="{25F3D447-844F-3E41-888F-4CF88B7D9BFC}" srcOrd="0" destOrd="0" presId="urn:microsoft.com/office/officeart/2008/layout/LinedList"/>
    <dgm:cxn modelId="{06BD2188-E164-8141-8249-AF623B3E1073}" srcId="{5D215990-7951-E640-8158-F1AE341C3EF1}" destId="{E3C3BA2E-688F-5845-B1E1-2B19C71F441F}" srcOrd="3" destOrd="0" parTransId="{CA7C9278-879F-814B-B5C8-D174EBA5184F}" sibTransId="{FD168C34-B57B-3A41-8B1A-443CBB21B282}"/>
    <dgm:cxn modelId="{6475FCC3-9008-1249-8866-9C2C18430E8D}" srcId="{5D215990-7951-E640-8158-F1AE341C3EF1}" destId="{35E1014C-42A3-0D41-A7D0-C99B6DE1EF80}" srcOrd="2" destOrd="0" parTransId="{D5390E99-32AA-3346-B843-7A8A260DD5D3}" sibTransId="{39133B30-55CB-1A42-AD54-1333DD6FA04F}"/>
    <dgm:cxn modelId="{DF70DFEE-6D13-BF4A-951F-174423F05E58}" type="presOf" srcId="{5761A2B9-44D5-F24D-BCB3-F349E2E215F3}" destId="{797DC9FF-CD75-3D49-8855-F11847EC83CC}" srcOrd="0" destOrd="0" presId="urn:microsoft.com/office/officeart/2008/layout/LinedList"/>
    <dgm:cxn modelId="{36E6C120-0934-A44B-AC5A-2038D17CFED6}" type="presOf" srcId="{35E1014C-42A3-0D41-A7D0-C99B6DE1EF80}" destId="{C9DEC14A-9688-7C4E-AF05-40D501752BE7}" srcOrd="0" destOrd="0" presId="urn:microsoft.com/office/officeart/2008/layout/LinedList"/>
    <dgm:cxn modelId="{E4F56644-C021-B44B-94D3-514412C918C4}" type="presOf" srcId="{153A4A62-13F1-9B4C-84AB-894074968217}" destId="{8E8B40C4-226D-3D46-A2ED-877D3E838EAF}" srcOrd="0" destOrd="0" presId="urn:microsoft.com/office/officeart/2008/layout/LinedList"/>
    <dgm:cxn modelId="{088C0C40-7B4C-A94A-B25E-F4E4077CF18B}" type="presOf" srcId="{5D215990-7951-E640-8158-F1AE341C3EF1}" destId="{A9458E3F-2E70-3F4D-BC81-22451ADB53D3}" srcOrd="0" destOrd="0" presId="urn:microsoft.com/office/officeart/2008/layout/LinedList"/>
    <dgm:cxn modelId="{8E846FD0-FEBB-B843-A33F-AE358AE8888C}" srcId="{5D215990-7951-E640-8158-F1AE341C3EF1}" destId="{F5111BE4-6BEE-8C48-9153-606A2D3774EB}" srcOrd="5" destOrd="0" parTransId="{B2A4DE26-351D-AC4C-BBB0-9FD4BB9A05FB}" sibTransId="{FD6DF729-671D-8B46-B5A0-975AF4766733}"/>
    <dgm:cxn modelId="{B762EC19-0C4E-914C-B5CD-4F734B1B0CED}" type="presOf" srcId="{9922B82D-8FE4-AB44-8ADD-58D752FE9F06}" destId="{17D8FB53-F939-104E-A94A-6B761E3D4D93}" srcOrd="0" destOrd="0" presId="urn:microsoft.com/office/officeart/2008/layout/LinedList"/>
    <dgm:cxn modelId="{523AC5CB-9759-5A40-8DF9-BF2246EA1F98}" type="presOf" srcId="{E3C3BA2E-688F-5845-B1E1-2B19C71F441F}" destId="{12E6FE96-FC61-9340-B021-59683891E22E}" srcOrd="0" destOrd="0" presId="urn:microsoft.com/office/officeart/2008/layout/LinedList"/>
    <dgm:cxn modelId="{94CF2247-1F18-D94F-9EAB-71EB157C07D5}" srcId="{5D215990-7951-E640-8158-F1AE341C3EF1}" destId="{5761A2B9-44D5-F24D-BCB3-F349E2E215F3}" srcOrd="1" destOrd="0" parTransId="{40345A02-B77E-F345-B687-43BAD02DEC91}" sibTransId="{8D534201-D95A-E14B-9BCD-550684F6A095}"/>
    <dgm:cxn modelId="{21A3EF2A-8972-4645-A263-30790EA9E37C}" srcId="{5D215990-7951-E640-8158-F1AE341C3EF1}" destId="{9922B82D-8FE4-AB44-8ADD-58D752FE9F06}" srcOrd="4" destOrd="0" parTransId="{5854C4CF-D0FC-B44A-BE3B-F720F4BF6B2D}" sibTransId="{D9B39FBA-81B9-334C-8D2B-9CB19DD7FDB7}"/>
    <dgm:cxn modelId="{194B5C51-BE5E-F148-80D0-3CDD1FB9AA32}" srcId="{5D215990-7951-E640-8158-F1AE341C3EF1}" destId="{153A4A62-13F1-9B4C-84AB-894074968217}" srcOrd="0" destOrd="0" parTransId="{017C8DF9-F0A8-7247-A3AA-6F4FF0D540DE}" sibTransId="{E4971C47-EC6D-FC44-B687-4D5FEEFCCD04}"/>
    <dgm:cxn modelId="{2DD9B6B4-2EC9-1D42-8A0D-D3562BB2D7D7}" type="presParOf" srcId="{A9458E3F-2E70-3F4D-BC81-22451ADB53D3}" destId="{5821D8A3-82E8-984A-910F-17E13DACA7B5}" srcOrd="0" destOrd="0" presId="urn:microsoft.com/office/officeart/2008/layout/LinedList"/>
    <dgm:cxn modelId="{9839844D-3648-D54A-AB3A-C498897E2436}" type="presParOf" srcId="{A9458E3F-2E70-3F4D-BC81-22451ADB53D3}" destId="{10AFD419-1888-664C-A4ED-287A06939D9C}" srcOrd="1" destOrd="0" presId="urn:microsoft.com/office/officeart/2008/layout/LinedList"/>
    <dgm:cxn modelId="{F699735D-9C1B-5D41-8735-B4B3130E5341}" type="presParOf" srcId="{10AFD419-1888-664C-A4ED-287A06939D9C}" destId="{8E8B40C4-226D-3D46-A2ED-877D3E838EAF}" srcOrd="0" destOrd="0" presId="urn:microsoft.com/office/officeart/2008/layout/LinedList"/>
    <dgm:cxn modelId="{447948A7-2AC8-E440-BA90-7201B1EAD42B}" type="presParOf" srcId="{10AFD419-1888-664C-A4ED-287A06939D9C}" destId="{121A02D2-A73B-A649-B7C1-6091E9C03C28}" srcOrd="1" destOrd="0" presId="urn:microsoft.com/office/officeart/2008/layout/LinedList"/>
    <dgm:cxn modelId="{CD93AEB6-A01E-AA4C-B8F5-3B59A3632A88}" type="presParOf" srcId="{A9458E3F-2E70-3F4D-BC81-22451ADB53D3}" destId="{39839BE2-3188-A444-80DA-4ADB75C0B724}" srcOrd="2" destOrd="0" presId="urn:microsoft.com/office/officeart/2008/layout/LinedList"/>
    <dgm:cxn modelId="{3CC0E2C6-4826-A140-8F16-8B3C481ABFB5}" type="presParOf" srcId="{A9458E3F-2E70-3F4D-BC81-22451ADB53D3}" destId="{AACAB93B-52B2-354C-84A2-CC91E430B508}" srcOrd="3" destOrd="0" presId="urn:microsoft.com/office/officeart/2008/layout/LinedList"/>
    <dgm:cxn modelId="{38300CA7-25E1-AD4C-9F4C-3EAD876554B0}" type="presParOf" srcId="{AACAB93B-52B2-354C-84A2-CC91E430B508}" destId="{797DC9FF-CD75-3D49-8855-F11847EC83CC}" srcOrd="0" destOrd="0" presId="urn:microsoft.com/office/officeart/2008/layout/LinedList"/>
    <dgm:cxn modelId="{06E46CB3-3AC2-B84D-8D5F-9DC3C657FC0A}" type="presParOf" srcId="{AACAB93B-52B2-354C-84A2-CC91E430B508}" destId="{754B2443-B44C-444A-99A6-2D8E1EA11B72}" srcOrd="1" destOrd="0" presId="urn:microsoft.com/office/officeart/2008/layout/LinedList"/>
    <dgm:cxn modelId="{21A5041B-F00A-1549-83BC-0579A9AE0646}" type="presParOf" srcId="{A9458E3F-2E70-3F4D-BC81-22451ADB53D3}" destId="{29F1EDC3-6926-0C4D-9097-2FCEB76E5BBF}" srcOrd="4" destOrd="0" presId="urn:microsoft.com/office/officeart/2008/layout/LinedList"/>
    <dgm:cxn modelId="{360EF295-4241-D340-AA2F-C123444DBD51}" type="presParOf" srcId="{A9458E3F-2E70-3F4D-BC81-22451ADB53D3}" destId="{FAEB68FC-BB31-C940-81B4-152F114E7F09}" srcOrd="5" destOrd="0" presId="urn:microsoft.com/office/officeart/2008/layout/LinedList"/>
    <dgm:cxn modelId="{B4A1876F-C2ED-E44C-8EF6-668FE243443A}" type="presParOf" srcId="{FAEB68FC-BB31-C940-81B4-152F114E7F09}" destId="{C9DEC14A-9688-7C4E-AF05-40D501752BE7}" srcOrd="0" destOrd="0" presId="urn:microsoft.com/office/officeart/2008/layout/LinedList"/>
    <dgm:cxn modelId="{D32EC290-DB3E-684F-B265-4F810C8967A8}" type="presParOf" srcId="{FAEB68FC-BB31-C940-81B4-152F114E7F09}" destId="{00B50996-7AF2-DC43-BFC6-2885C4206DDF}" srcOrd="1" destOrd="0" presId="urn:microsoft.com/office/officeart/2008/layout/LinedList"/>
    <dgm:cxn modelId="{4622729A-A191-424B-B443-347CD71FAF36}" type="presParOf" srcId="{A9458E3F-2E70-3F4D-BC81-22451ADB53D3}" destId="{7F61B9AA-D7FA-6C46-A753-F63F275FA990}" srcOrd="6" destOrd="0" presId="urn:microsoft.com/office/officeart/2008/layout/LinedList"/>
    <dgm:cxn modelId="{A3DCE123-353D-824D-A51B-40EA8BE39763}" type="presParOf" srcId="{A9458E3F-2E70-3F4D-BC81-22451ADB53D3}" destId="{A08E8ADB-65CB-2148-8162-70DFDDF01CE9}" srcOrd="7" destOrd="0" presId="urn:microsoft.com/office/officeart/2008/layout/LinedList"/>
    <dgm:cxn modelId="{D800D111-9173-9741-8E2D-E5A00178354E}" type="presParOf" srcId="{A08E8ADB-65CB-2148-8162-70DFDDF01CE9}" destId="{12E6FE96-FC61-9340-B021-59683891E22E}" srcOrd="0" destOrd="0" presId="urn:microsoft.com/office/officeart/2008/layout/LinedList"/>
    <dgm:cxn modelId="{DE2502D0-52DA-6B46-83CA-878B6ED5A7FC}" type="presParOf" srcId="{A08E8ADB-65CB-2148-8162-70DFDDF01CE9}" destId="{F6850555-BCCF-114D-A931-58EAFFF93032}" srcOrd="1" destOrd="0" presId="urn:microsoft.com/office/officeart/2008/layout/LinedList"/>
    <dgm:cxn modelId="{E603806F-73BC-7E47-BE3A-BB79CA1990BA}" type="presParOf" srcId="{A9458E3F-2E70-3F4D-BC81-22451ADB53D3}" destId="{081C25D0-2776-DA47-98EA-B8688BD49DC9}" srcOrd="8" destOrd="0" presId="urn:microsoft.com/office/officeart/2008/layout/LinedList"/>
    <dgm:cxn modelId="{0EB93983-CB67-2C48-A3D9-4FD564C8171A}" type="presParOf" srcId="{A9458E3F-2E70-3F4D-BC81-22451ADB53D3}" destId="{DB1CC711-07DC-0049-B5F5-460EABA9562F}" srcOrd="9" destOrd="0" presId="urn:microsoft.com/office/officeart/2008/layout/LinedList"/>
    <dgm:cxn modelId="{673F251A-80B7-9649-A54D-A4114070F634}" type="presParOf" srcId="{DB1CC711-07DC-0049-B5F5-460EABA9562F}" destId="{17D8FB53-F939-104E-A94A-6B761E3D4D93}" srcOrd="0" destOrd="0" presId="urn:microsoft.com/office/officeart/2008/layout/LinedList"/>
    <dgm:cxn modelId="{58ECD611-DEA8-C64C-8E91-13526C2E6F2A}" type="presParOf" srcId="{DB1CC711-07DC-0049-B5F5-460EABA9562F}" destId="{DE1DDC6A-E551-F84E-8DE0-0E69CCEE83D0}" srcOrd="1" destOrd="0" presId="urn:microsoft.com/office/officeart/2008/layout/LinedList"/>
    <dgm:cxn modelId="{36BEAC99-CE2B-354F-916F-C2E4A8416487}" type="presParOf" srcId="{A9458E3F-2E70-3F4D-BC81-22451ADB53D3}" destId="{3C1AACF2-08E6-BC4E-8363-95A11D91F6B8}" srcOrd="10" destOrd="0" presId="urn:microsoft.com/office/officeart/2008/layout/LinedList"/>
    <dgm:cxn modelId="{E7EF61AD-D36A-CB48-B690-C0FC9FEC3B05}" type="presParOf" srcId="{A9458E3F-2E70-3F4D-BC81-22451ADB53D3}" destId="{2E84ABE1-43D4-3B4D-A8FA-0F391AA7436E}" srcOrd="11" destOrd="0" presId="urn:microsoft.com/office/officeart/2008/layout/LinedList"/>
    <dgm:cxn modelId="{519AF04C-3050-4B4F-A8CC-54914AF85877}" type="presParOf" srcId="{2E84ABE1-43D4-3B4D-A8FA-0F391AA7436E}" destId="{25F3D447-844F-3E41-888F-4CF88B7D9BFC}" srcOrd="0" destOrd="0" presId="urn:microsoft.com/office/officeart/2008/layout/LinedList"/>
    <dgm:cxn modelId="{4F4553DC-8127-B347-AC67-86378E68E339}" type="presParOf" srcId="{2E84ABE1-43D4-3B4D-A8FA-0F391AA7436E}" destId="{4DD8F37E-2DCA-BB49-ACCB-83F63FBB81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C4DE31-54A3-C94B-8357-4014872744B1}" type="doc">
      <dgm:prSet loTypeId="urn:microsoft.com/office/officeart/2008/layout/LinedList" loCatId="" qsTypeId="urn:microsoft.com/office/officeart/2005/8/quickstyle/simple4" qsCatId="simple" csTypeId="urn:microsoft.com/office/officeart/2005/8/colors/accent2_2" csCatId="accent2" phldr="1"/>
      <dgm:spPr/>
      <dgm:t>
        <a:bodyPr/>
        <a:lstStyle/>
        <a:p>
          <a:endParaRPr lang="en-US"/>
        </a:p>
      </dgm:t>
    </dgm:pt>
    <dgm:pt modelId="{C01D4E8D-A854-C849-85A7-2AD6E1427A01}">
      <dgm:prSet custT="1"/>
      <dgm:spPr/>
      <dgm:t>
        <a:bodyPr vert="horz" anchor="ctr"/>
        <a:lstStyle/>
        <a:p>
          <a:r>
            <a:rPr lang="en-US" sz="2800" dirty="0" smtClean="0"/>
            <a:t>Status at the time of filing the application or prior to final decision</a:t>
          </a:r>
        </a:p>
      </dgm:t>
    </dgm:pt>
    <dgm:pt modelId="{75D5DF6D-DE1D-BA4C-9629-2FB60EBB7A5A}" type="parTrans" cxnId="{80941EC8-10F4-6D42-A852-313C30880AE1}">
      <dgm:prSet/>
      <dgm:spPr/>
      <dgm:t>
        <a:bodyPr/>
        <a:lstStyle/>
        <a:p>
          <a:endParaRPr lang="en-US" sz="1400"/>
        </a:p>
      </dgm:t>
    </dgm:pt>
    <dgm:pt modelId="{4E3BF8A4-04A5-2A4E-A03E-F1236B8ABF98}" type="sibTrans" cxnId="{80941EC8-10F4-6D42-A852-313C30880AE1}">
      <dgm:prSet/>
      <dgm:spPr/>
      <dgm:t>
        <a:bodyPr/>
        <a:lstStyle/>
        <a:p>
          <a:endParaRPr lang="en-US" sz="1400"/>
        </a:p>
      </dgm:t>
    </dgm:pt>
    <dgm:pt modelId="{A14B4BAA-D6CC-0847-918E-312D82C9528F}">
      <dgm:prSet custT="1"/>
      <dgm:spPr/>
      <dgm:t>
        <a:bodyPr/>
        <a:lstStyle/>
        <a:p>
          <a:r>
            <a:rPr lang="en-US" sz="2000" dirty="0" smtClean="0"/>
            <a:t>Spouses, unmarried children under 21 years old born or conceived prior to decision, step-children if relationship existed prior to age 18</a:t>
          </a:r>
        </a:p>
      </dgm:t>
    </dgm:pt>
    <dgm:pt modelId="{D219AF3C-6CA2-BC40-85EF-754780BEFDE7}" type="parTrans" cxnId="{DEA8AB72-3226-9943-BC12-F8898B7291B0}">
      <dgm:prSet/>
      <dgm:spPr/>
      <dgm:t>
        <a:bodyPr/>
        <a:lstStyle/>
        <a:p>
          <a:endParaRPr lang="en-US" sz="1400"/>
        </a:p>
      </dgm:t>
    </dgm:pt>
    <dgm:pt modelId="{69FC09E0-6347-F940-BD87-C666EE38F900}" type="sibTrans" cxnId="{DEA8AB72-3226-9943-BC12-F8898B7291B0}">
      <dgm:prSet/>
      <dgm:spPr/>
      <dgm:t>
        <a:bodyPr/>
        <a:lstStyle/>
        <a:p>
          <a:endParaRPr lang="en-US" sz="1400"/>
        </a:p>
      </dgm:t>
    </dgm:pt>
    <dgm:pt modelId="{CC2CCF4A-DC58-7B47-97E1-7664A3C0FBF7}">
      <dgm:prSet custT="1"/>
      <dgm:spPr/>
      <dgm:t>
        <a:bodyPr/>
        <a:lstStyle/>
        <a:p>
          <a:r>
            <a:rPr lang="en-US" sz="2000" smtClean="0"/>
            <a:t>Proof of relationship: birth certificate, marriage license, divorce decrees, adoption papers</a:t>
          </a:r>
          <a:endParaRPr lang="en-US" sz="2000" dirty="0" smtClean="0"/>
        </a:p>
      </dgm:t>
    </dgm:pt>
    <dgm:pt modelId="{0FF5888A-4404-1D42-947F-97AADF65B8CE}" type="parTrans" cxnId="{5B39B7F7-14EE-2141-92C1-EE2E3855BA06}">
      <dgm:prSet/>
      <dgm:spPr/>
      <dgm:t>
        <a:bodyPr/>
        <a:lstStyle/>
        <a:p>
          <a:endParaRPr lang="en-US" sz="1400"/>
        </a:p>
      </dgm:t>
    </dgm:pt>
    <dgm:pt modelId="{094CD11C-276D-A149-971D-F0EDF9B9A9FB}" type="sibTrans" cxnId="{5B39B7F7-14EE-2141-92C1-EE2E3855BA06}">
      <dgm:prSet/>
      <dgm:spPr/>
      <dgm:t>
        <a:bodyPr/>
        <a:lstStyle/>
        <a:p>
          <a:endParaRPr lang="en-US" sz="1400"/>
        </a:p>
      </dgm:t>
    </dgm:pt>
    <dgm:pt modelId="{66F3B5CC-16F1-C84D-82BA-981AC6960E41}">
      <dgm:prSet custT="1"/>
      <dgm:spPr/>
      <dgm:t>
        <a:bodyPr/>
        <a:lstStyle/>
        <a:p>
          <a:r>
            <a:rPr lang="en-US" sz="2000" dirty="0" smtClean="0"/>
            <a:t>Now that DOMA has been repealed, same-sex spouses qualify</a:t>
          </a:r>
        </a:p>
      </dgm:t>
    </dgm:pt>
    <dgm:pt modelId="{9AFFC1B7-7708-E943-95DE-9933FA6ACEDB}" type="parTrans" cxnId="{DF3DE34B-E1B0-D744-AA7A-2B154C506AEF}">
      <dgm:prSet/>
      <dgm:spPr/>
      <dgm:t>
        <a:bodyPr/>
        <a:lstStyle/>
        <a:p>
          <a:endParaRPr lang="en-US" sz="1400"/>
        </a:p>
      </dgm:t>
    </dgm:pt>
    <dgm:pt modelId="{FCCA3B05-3489-5047-B795-B8C89A3049E2}" type="sibTrans" cxnId="{DF3DE34B-E1B0-D744-AA7A-2B154C506AEF}">
      <dgm:prSet/>
      <dgm:spPr/>
      <dgm:t>
        <a:bodyPr/>
        <a:lstStyle/>
        <a:p>
          <a:endParaRPr lang="en-US" sz="1400"/>
        </a:p>
      </dgm:t>
    </dgm:pt>
    <dgm:pt modelId="{637A4363-7BC4-CC42-8CB5-68E1ABB5C90A}" type="pres">
      <dgm:prSet presAssocID="{02C4DE31-54A3-C94B-8357-4014872744B1}" presName="vert0" presStyleCnt="0">
        <dgm:presLayoutVars>
          <dgm:dir/>
          <dgm:animOne val="branch"/>
          <dgm:animLvl val="lvl"/>
        </dgm:presLayoutVars>
      </dgm:prSet>
      <dgm:spPr/>
      <dgm:t>
        <a:bodyPr/>
        <a:lstStyle/>
        <a:p>
          <a:endParaRPr lang="en-US"/>
        </a:p>
      </dgm:t>
    </dgm:pt>
    <dgm:pt modelId="{74206F40-E000-EC43-93A5-09CD676DFB7B}" type="pres">
      <dgm:prSet presAssocID="{C01D4E8D-A854-C849-85A7-2AD6E1427A01}" presName="thickLine" presStyleLbl="alignNode1" presStyleIdx="0" presStyleCnt="1"/>
      <dgm:spPr/>
    </dgm:pt>
    <dgm:pt modelId="{C573BFB2-99EC-F644-B9B4-F09D22FC2FAC}" type="pres">
      <dgm:prSet presAssocID="{C01D4E8D-A854-C849-85A7-2AD6E1427A01}" presName="horz1" presStyleCnt="0"/>
      <dgm:spPr/>
    </dgm:pt>
    <dgm:pt modelId="{44762378-9489-4C4D-82CF-C5066CCDF394}" type="pres">
      <dgm:prSet presAssocID="{C01D4E8D-A854-C849-85A7-2AD6E1427A01}" presName="tx1" presStyleLbl="revTx" presStyleIdx="0" presStyleCnt="4" custScaleX="342744"/>
      <dgm:spPr/>
      <dgm:t>
        <a:bodyPr/>
        <a:lstStyle/>
        <a:p>
          <a:endParaRPr lang="en-US"/>
        </a:p>
      </dgm:t>
    </dgm:pt>
    <dgm:pt modelId="{DAE2EEA0-111D-B446-8B7E-10655BF97AEB}" type="pres">
      <dgm:prSet presAssocID="{C01D4E8D-A854-C849-85A7-2AD6E1427A01}" presName="vert1" presStyleCnt="0"/>
      <dgm:spPr/>
    </dgm:pt>
    <dgm:pt modelId="{04D68265-C8E8-8940-8B9A-65E26D75B127}" type="pres">
      <dgm:prSet presAssocID="{A14B4BAA-D6CC-0847-918E-312D82C9528F}" presName="vertSpace2a" presStyleCnt="0"/>
      <dgm:spPr/>
    </dgm:pt>
    <dgm:pt modelId="{C7D6A0AE-C02B-3A4F-B6EE-B38D65E8299E}" type="pres">
      <dgm:prSet presAssocID="{A14B4BAA-D6CC-0847-918E-312D82C9528F}" presName="horz2" presStyleCnt="0"/>
      <dgm:spPr/>
    </dgm:pt>
    <dgm:pt modelId="{765FECC7-93E7-8B4A-AE56-AD8D118E50DF}" type="pres">
      <dgm:prSet presAssocID="{A14B4BAA-D6CC-0847-918E-312D82C9528F}" presName="horzSpace2" presStyleCnt="0"/>
      <dgm:spPr/>
    </dgm:pt>
    <dgm:pt modelId="{59F72D49-0059-2A48-9E67-6C181B1E7651}" type="pres">
      <dgm:prSet presAssocID="{A14B4BAA-D6CC-0847-918E-312D82C9528F}" presName="tx2" presStyleLbl="revTx" presStyleIdx="1" presStyleCnt="4"/>
      <dgm:spPr/>
      <dgm:t>
        <a:bodyPr/>
        <a:lstStyle/>
        <a:p>
          <a:endParaRPr lang="en-US"/>
        </a:p>
      </dgm:t>
    </dgm:pt>
    <dgm:pt modelId="{4066C115-40FB-4248-914D-0320D2288A92}" type="pres">
      <dgm:prSet presAssocID="{A14B4BAA-D6CC-0847-918E-312D82C9528F}" presName="vert2" presStyleCnt="0"/>
      <dgm:spPr/>
    </dgm:pt>
    <dgm:pt modelId="{F4E5B4DB-F304-8C40-B7B1-98429610F228}" type="pres">
      <dgm:prSet presAssocID="{A14B4BAA-D6CC-0847-918E-312D82C9528F}" presName="thinLine2b" presStyleLbl="callout" presStyleIdx="0" presStyleCnt="3"/>
      <dgm:spPr/>
    </dgm:pt>
    <dgm:pt modelId="{96B66764-CC6A-CE40-B51C-20F3C7BBD2B4}" type="pres">
      <dgm:prSet presAssocID="{A14B4BAA-D6CC-0847-918E-312D82C9528F}" presName="vertSpace2b" presStyleCnt="0"/>
      <dgm:spPr/>
    </dgm:pt>
    <dgm:pt modelId="{A96DBBC1-F866-0443-BBD5-6A471613C89A}" type="pres">
      <dgm:prSet presAssocID="{CC2CCF4A-DC58-7B47-97E1-7664A3C0FBF7}" presName="horz2" presStyleCnt="0"/>
      <dgm:spPr/>
    </dgm:pt>
    <dgm:pt modelId="{4E9524EC-68A3-CF4F-933A-E494219A65DF}" type="pres">
      <dgm:prSet presAssocID="{CC2CCF4A-DC58-7B47-97E1-7664A3C0FBF7}" presName="horzSpace2" presStyleCnt="0"/>
      <dgm:spPr/>
    </dgm:pt>
    <dgm:pt modelId="{213017B4-B446-A24D-8806-2EEE96F0A7F0}" type="pres">
      <dgm:prSet presAssocID="{CC2CCF4A-DC58-7B47-97E1-7664A3C0FBF7}" presName="tx2" presStyleLbl="revTx" presStyleIdx="2" presStyleCnt="4"/>
      <dgm:spPr/>
      <dgm:t>
        <a:bodyPr/>
        <a:lstStyle/>
        <a:p>
          <a:endParaRPr lang="en-US"/>
        </a:p>
      </dgm:t>
    </dgm:pt>
    <dgm:pt modelId="{CEE82683-874A-9449-9B52-3E3002A4539C}" type="pres">
      <dgm:prSet presAssocID="{CC2CCF4A-DC58-7B47-97E1-7664A3C0FBF7}" presName="vert2" presStyleCnt="0"/>
      <dgm:spPr/>
    </dgm:pt>
    <dgm:pt modelId="{B77794B3-53A0-9C4E-8157-6E8CEE0C8170}" type="pres">
      <dgm:prSet presAssocID="{CC2CCF4A-DC58-7B47-97E1-7664A3C0FBF7}" presName="thinLine2b" presStyleLbl="callout" presStyleIdx="1" presStyleCnt="3"/>
      <dgm:spPr/>
    </dgm:pt>
    <dgm:pt modelId="{18D7C2BF-3CB6-4A48-A739-51ECF267894B}" type="pres">
      <dgm:prSet presAssocID="{CC2CCF4A-DC58-7B47-97E1-7664A3C0FBF7}" presName="vertSpace2b" presStyleCnt="0"/>
      <dgm:spPr/>
    </dgm:pt>
    <dgm:pt modelId="{C370DE20-36B3-F840-B150-DE39F7700972}" type="pres">
      <dgm:prSet presAssocID="{66F3B5CC-16F1-C84D-82BA-981AC6960E41}" presName="horz2" presStyleCnt="0"/>
      <dgm:spPr/>
    </dgm:pt>
    <dgm:pt modelId="{1E2E3AA0-D3A9-6542-80BE-D88904DCC6A9}" type="pres">
      <dgm:prSet presAssocID="{66F3B5CC-16F1-C84D-82BA-981AC6960E41}" presName="horzSpace2" presStyleCnt="0"/>
      <dgm:spPr/>
    </dgm:pt>
    <dgm:pt modelId="{59FC847A-62C5-EC49-AF82-384FC8865007}" type="pres">
      <dgm:prSet presAssocID="{66F3B5CC-16F1-C84D-82BA-981AC6960E41}" presName="tx2" presStyleLbl="revTx" presStyleIdx="3" presStyleCnt="4"/>
      <dgm:spPr/>
      <dgm:t>
        <a:bodyPr/>
        <a:lstStyle/>
        <a:p>
          <a:endParaRPr lang="en-US"/>
        </a:p>
      </dgm:t>
    </dgm:pt>
    <dgm:pt modelId="{95065105-D9C5-FF41-B3C0-7EAB505B63C8}" type="pres">
      <dgm:prSet presAssocID="{66F3B5CC-16F1-C84D-82BA-981AC6960E41}" presName="vert2" presStyleCnt="0"/>
      <dgm:spPr/>
    </dgm:pt>
    <dgm:pt modelId="{3CE796F9-9C1D-564A-8B4F-68EAA0E3B9D9}" type="pres">
      <dgm:prSet presAssocID="{66F3B5CC-16F1-C84D-82BA-981AC6960E41}" presName="thinLine2b" presStyleLbl="callout" presStyleIdx="2" presStyleCnt="3"/>
      <dgm:spPr/>
    </dgm:pt>
    <dgm:pt modelId="{E8412366-6B48-EE42-A3D8-B02F78A9943D}" type="pres">
      <dgm:prSet presAssocID="{66F3B5CC-16F1-C84D-82BA-981AC6960E41}" presName="vertSpace2b" presStyleCnt="0"/>
      <dgm:spPr/>
    </dgm:pt>
  </dgm:ptLst>
  <dgm:cxnLst>
    <dgm:cxn modelId="{DEA8AB72-3226-9943-BC12-F8898B7291B0}" srcId="{C01D4E8D-A854-C849-85A7-2AD6E1427A01}" destId="{A14B4BAA-D6CC-0847-918E-312D82C9528F}" srcOrd="0" destOrd="0" parTransId="{D219AF3C-6CA2-BC40-85EF-754780BEFDE7}" sibTransId="{69FC09E0-6347-F940-BD87-C666EE38F900}"/>
    <dgm:cxn modelId="{BADD90FD-BAD8-B840-9ADC-82E80C31C63F}" type="presOf" srcId="{A14B4BAA-D6CC-0847-918E-312D82C9528F}" destId="{59F72D49-0059-2A48-9E67-6C181B1E7651}" srcOrd="0" destOrd="0" presId="urn:microsoft.com/office/officeart/2008/layout/LinedList"/>
    <dgm:cxn modelId="{EC7B2EA3-B3EA-A042-91F9-FE2E0F844A6C}" type="presOf" srcId="{66F3B5CC-16F1-C84D-82BA-981AC6960E41}" destId="{59FC847A-62C5-EC49-AF82-384FC8865007}" srcOrd="0" destOrd="0" presId="urn:microsoft.com/office/officeart/2008/layout/LinedList"/>
    <dgm:cxn modelId="{80941EC8-10F4-6D42-A852-313C30880AE1}" srcId="{02C4DE31-54A3-C94B-8357-4014872744B1}" destId="{C01D4E8D-A854-C849-85A7-2AD6E1427A01}" srcOrd="0" destOrd="0" parTransId="{75D5DF6D-DE1D-BA4C-9629-2FB60EBB7A5A}" sibTransId="{4E3BF8A4-04A5-2A4E-A03E-F1236B8ABF98}"/>
    <dgm:cxn modelId="{DF3DE34B-E1B0-D744-AA7A-2B154C506AEF}" srcId="{C01D4E8D-A854-C849-85A7-2AD6E1427A01}" destId="{66F3B5CC-16F1-C84D-82BA-981AC6960E41}" srcOrd="2" destOrd="0" parTransId="{9AFFC1B7-7708-E943-95DE-9933FA6ACEDB}" sibTransId="{FCCA3B05-3489-5047-B795-B8C89A3049E2}"/>
    <dgm:cxn modelId="{CC1B87DC-1ABB-B045-B0D6-D9AD5C4153ED}" type="presOf" srcId="{02C4DE31-54A3-C94B-8357-4014872744B1}" destId="{637A4363-7BC4-CC42-8CB5-68E1ABB5C90A}" srcOrd="0" destOrd="0" presId="urn:microsoft.com/office/officeart/2008/layout/LinedList"/>
    <dgm:cxn modelId="{91D8E152-A97D-0043-BA3D-0C369B536F23}" type="presOf" srcId="{CC2CCF4A-DC58-7B47-97E1-7664A3C0FBF7}" destId="{213017B4-B446-A24D-8806-2EEE96F0A7F0}" srcOrd="0" destOrd="0" presId="urn:microsoft.com/office/officeart/2008/layout/LinedList"/>
    <dgm:cxn modelId="{5B39B7F7-14EE-2141-92C1-EE2E3855BA06}" srcId="{C01D4E8D-A854-C849-85A7-2AD6E1427A01}" destId="{CC2CCF4A-DC58-7B47-97E1-7664A3C0FBF7}" srcOrd="1" destOrd="0" parTransId="{0FF5888A-4404-1D42-947F-97AADF65B8CE}" sibTransId="{094CD11C-276D-A149-971D-F0EDF9B9A9FB}"/>
    <dgm:cxn modelId="{D0FF01D0-81E0-E043-8E38-F400D224A829}" type="presOf" srcId="{C01D4E8D-A854-C849-85A7-2AD6E1427A01}" destId="{44762378-9489-4C4D-82CF-C5066CCDF394}" srcOrd="0" destOrd="0" presId="urn:microsoft.com/office/officeart/2008/layout/LinedList"/>
    <dgm:cxn modelId="{5A5095C6-C8AB-294E-9355-B370D5B5D040}" type="presParOf" srcId="{637A4363-7BC4-CC42-8CB5-68E1ABB5C90A}" destId="{74206F40-E000-EC43-93A5-09CD676DFB7B}" srcOrd="0" destOrd="0" presId="urn:microsoft.com/office/officeart/2008/layout/LinedList"/>
    <dgm:cxn modelId="{7EAC6BEB-C019-C044-9A5C-858CA9AB0E28}" type="presParOf" srcId="{637A4363-7BC4-CC42-8CB5-68E1ABB5C90A}" destId="{C573BFB2-99EC-F644-B9B4-F09D22FC2FAC}" srcOrd="1" destOrd="0" presId="urn:microsoft.com/office/officeart/2008/layout/LinedList"/>
    <dgm:cxn modelId="{CC821BCE-046E-0046-9221-58010CBE557B}" type="presParOf" srcId="{C573BFB2-99EC-F644-B9B4-F09D22FC2FAC}" destId="{44762378-9489-4C4D-82CF-C5066CCDF394}" srcOrd="0" destOrd="0" presId="urn:microsoft.com/office/officeart/2008/layout/LinedList"/>
    <dgm:cxn modelId="{3B989DA8-31A5-6C4C-BDBA-E36FF923141E}" type="presParOf" srcId="{C573BFB2-99EC-F644-B9B4-F09D22FC2FAC}" destId="{DAE2EEA0-111D-B446-8B7E-10655BF97AEB}" srcOrd="1" destOrd="0" presId="urn:microsoft.com/office/officeart/2008/layout/LinedList"/>
    <dgm:cxn modelId="{D8325FC6-AC66-8347-91AB-C9A0DC4432C9}" type="presParOf" srcId="{DAE2EEA0-111D-B446-8B7E-10655BF97AEB}" destId="{04D68265-C8E8-8940-8B9A-65E26D75B127}" srcOrd="0" destOrd="0" presId="urn:microsoft.com/office/officeart/2008/layout/LinedList"/>
    <dgm:cxn modelId="{9644804F-B34D-164C-9F8A-8D12F9770694}" type="presParOf" srcId="{DAE2EEA0-111D-B446-8B7E-10655BF97AEB}" destId="{C7D6A0AE-C02B-3A4F-B6EE-B38D65E8299E}" srcOrd="1" destOrd="0" presId="urn:microsoft.com/office/officeart/2008/layout/LinedList"/>
    <dgm:cxn modelId="{ED5D3C5E-0C3C-274C-8D7E-D091FF0DD5F3}" type="presParOf" srcId="{C7D6A0AE-C02B-3A4F-B6EE-B38D65E8299E}" destId="{765FECC7-93E7-8B4A-AE56-AD8D118E50DF}" srcOrd="0" destOrd="0" presId="urn:microsoft.com/office/officeart/2008/layout/LinedList"/>
    <dgm:cxn modelId="{038DF82A-5B62-494E-88C2-68BD63C85A7E}" type="presParOf" srcId="{C7D6A0AE-C02B-3A4F-B6EE-B38D65E8299E}" destId="{59F72D49-0059-2A48-9E67-6C181B1E7651}" srcOrd="1" destOrd="0" presId="urn:microsoft.com/office/officeart/2008/layout/LinedList"/>
    <dgm:cxn modelId="{D2D92927-952E-0B4E-9FE5-72815A00544D}" type="presParOf" srcId="{C7D6A0AE-C02B-3A4F-B6EE-B38D65E8299E}" destId="{4066C115-40FB-4248-914D-0320D2288A92}" srcOrd="2" destOrd="0" presId="urn:microsoft.com/office/officeart/2008/layout/LinedList"/>
    <dgm:cxn modelId="{DA96124E-0A54-3F4D-AB0C-340FB4B72D17}" type="presParOf" srcId="{DAE2EEA0-111D-B446-8B7E-10655BF97AEB}" destId="{F4E5B4DB-F304-8C40-B7B1-98429610F228}" srcOrd="2" destOrd="0" presId="urn:microsoft.com/office/officeart/2008/layout/LinedList"/>
    <dgm:cxn modelId="{625677C1-208B-A445-BD3C-E9847E9CBB41}" type="presParOf" srcId="{DAE2EEA0-111D-B446-8B7E-10655BF97AEB}" destId="{96B66764-CC6A-CE40-B51C-20F3C7BBD2B4}" srcOrd="3" destOrd="0" presId="urn:microsoft.com/office/officeart/2008/layout/LinedList"/>
    <dgm:cxn modelId="{C219B98C-34F4-694C-AD07-638F01BB4E87}" type="presParOf" srcId="{DAE2EEA0-111D-B446-8B7E-10655BF97AEB}" destId="{A96DBBC1-F866-0443-BBD5-6A471613C89A}" srcOrd="4" destOrd="0" presId="urn:microsoft.com/office/officeart/2008/layout/LinedList"/>
    <dgm:cxn modelId="{F465C812-1336-BA4B-8E1B-C04AFC70FF0F}" type="presParOf" srcId="{A96DBBC1-F866-0443-BBD5-6A471613C89A}" destId="{4E9524EC-68A3-CF4F-933A-E494219A65DF}" srcOrd="0" destOrd="0" presId="urn:microsoft.com/office/officeart/2008/layout/LinedList"/>
    <dgm:cxn modelId="{BF0F6F62-8D30-C348-A981-E26DD1BF9216}" type="presParOf" srcId="{A96DBBC1-F866-0443-BBD5-6A471613C89A}" destId="{213017B4-B446-A24D-8806-2EEE96F0A7F0}" srcOrd="1" destOrd="0" presId="urn:microsoft.com/office/officeart/2008/layout/LinedList"/>
    <dgm:cxn modelId="{FDB285E4-6873-2147-B0CD-830467782EE5}" type="presParOf" srcId="{A96DBBC1-F866-0443-BBD5-6A471613C89A}" destId="{CEE82683-874A-9449-9B52-3E3002A4539C}" srcOrd="2" destOrd="0" presId="urn:microsoft.com/office/officeart/2008/layout/LinedList"/>
    <dgm:cxn modelId="{7960BBEC-92FA-914E-8793-EE2A3C094854}" type="presParOf" srcId="{DAE2EEA0-111D-B446-8B7E-10655BF97AEB}" destId="{B77794B3-53A0-9C4E-8157-6E8CEE0C8170}" srcOrd="5" destOrd="0" presId="urn:microsoft.com/office/officeart/2008/layout/LinedList"/>
    <dgm:cxn modelId="{3CE10EF0-AF29-5D41-BB94-0DF8CB0BB6F1}" type="presParOf" srcId="{DAE2EEA0-111D-B446-8B7E-10655BF97AEB}" destId="{18D7C2BF-3CB6-4A48-A739-51ECF267894B}" srcOrd="6" destOrd="0" presId="urn:microsoft.com/office/officeart/2008/layout/LinedList"/>
    <dgm:cxn modelId="{0DD4D272-B72B-214D-BFC4-98DE67BA2087}" type="presParOf" srcId="{DAE2EEA0-111D-B446-8B7E-10655BF97AEB}" destId="{C370DE20-36B3-F840-B150-DE39F7700972}" srcOrd="7" destOrd="0" presId="urn:microsoft.com/office/officeart/2008/layout/LinedList"/>
    <dgm:cxn modelId="{129C4E32-2226-2D41-A0D9-F9A66CEDF2A6}" type="presParOf" srcId="{C370DE20-36B3-F840-B150-DE39F7700972}" destId="{1E2E3AA0-D3A9-6542-80BE-D88904DCC6A9}" srcOrd="0" destOrd="0" presId="urn:microsoft.com/office/officeart/2008/layout/LinedList"/>
    <dgm:cxn modelId="{A9A821E5-ABCA-F343-8549-69B5677F88C0}" type="presParOf" srcId="{C370DE20-36B3-F840-B150-DE39F7700972}" destId="{59FC847A-62C5-EC49-AF82-384FC8865007}" srcOrd="1" destOrd="0" presId="urn:microsoft.com/office/officeart/2008/layout/LinedList"/>
    <dgm:cxn modelId="{EA0169D9-4043-144F-9253-9B3425CCF0F9}" type="presParOf" srcId="{C370DE20-36B3-F840-B150-DE39F7700972}" destId="{95065105-D9C5-FF41-B3C0-7EAB505B63C8}" srcOrd="2" destOrd="0" presId="urn:microsoft.com/office/officeart/2008/layout/LinedList"/>
    <dgm:cxn modelId="{11BE5606-2459-DE4D-98F1-CE11F95D1AE3}" type="presParOf" srcId="{DAE2EEA0-111D-B446-8B7E-10655BF97AEB}" destId="{3CE796F9-9C1D-564A-8B4F-68EAA0E3B9D9}" srcOrd="8" destOrd="0" presId="urn:microsoft.com/office/officeart/2008/layout/LinedList"/>
    <dgm:cxn modelId="{839FDA2D-3BDE-DB41-8865-8757860E8706}" type="presParOf" srcId="{DAE2EEA0-111D-B446-8B7E-10655BF97AEB}" destId="{E8412366-6B48-EE42-A3D8-B02F78A9943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179553-1462-9F4C-9998-B6CA6B7A673F}" type="doc">
      <dgm:prSet loTypeId="urn:microsoft.com/office/officeart/2005/8/layout/hierarchy3" loCatId="" qsTypeId="urn:microsoft.com/office/officeart/2005/8/quickstyle/simple4" qsCatId="simple" csTypeId="urn:microsoft.com/office/officeart/2005/8/colors/accent2_2" csCatId="accent2" phldr="1"/>
      <dgm:spPr/>
      <dgm:t>
        <a:bodyPr/>
        <a:lstStyle/>
        <a:p>
          <a:endParaRPr lang="en-US"/>
        </a:p>
      </dgm:t>
    </dgm:pt>
    <dgm:pt modelId="{94C29017-901A-924E-9A27-6FC0A2BE7B59}">
      <dgm:prSet phldrT="[Text]"/>
      <dgm:spPr/>
      <dgm:t>
        <a:bodyPr/>
        <a:lstStyle/>
        <a:p>
          <a:r>
            <a:rPr lang="en-US" dirty="0" smtClean="0"/>
            <a:t>Affirmative is with the asylum office, USCIS</a:t>
          </a:r>
          <a:endParaRPr lang="en-US" dirty="0"/>
        </a:p>
      </dgm:t>
    </dgm:pt>
    <dgm:pt modelId="{3A02B433-87C0-2A4A-9F97-C33C6A5A5A88}" type="parTrans" cxnId="{C69CAF0F-1A58-7E4A-88D1-7C5932BE31E0}">
      <dgm:prSet/>
      <dgm:spPr/>
      <dgm:t>
        <a:bodyPr/>
        <a:lstStyle/>
        <a:p>
          <a:endParaRPr lang="en-US"/>
        </a:p>
      </dgm:t>
    </dgm:pt>
    <dgm:pt modelId="{6F970397-0274-B045-B485-3E65A28B8755}" type="sibTrans" cxnId="{C69CAF0F-1A58-7E4A-88D1-7C5932BE31E0}">
      <dgm:prSet/>
      <dgm:spPr/>
      <dgm:t>
        <a:bodyPr/>
        <a:lstStyle/>
        <a:p>
          <a:endParaRPr lang="en-US"/>
        </a:p>
      </dgm:t>
    </dgm:pt>
    <dgm:pt modelId="{3F7FE8A3-94B3-4641-91CB-1C41EBBBF53C}">
      <dgm:prSet custT="1"/>
      <dgm:spPr/>
      <dgm:t>
        <a:bodyPr/>
        <a:lstStyle/>
        <a:p>
          <a:r>
            <a:rPr lang="en-US" sz="1400" dirty="0" smtClean="0"/>
            <a:t>Unaccompanied Alien Children (UAC)</a:t>
          </a:r>
        </a:p>
      </dgm:t>
    </dgm:pt>
    <dgm:pt modelId="{42899FF1-476D-324C-9D42-C7CD2A2E1239}" type="parTrans" cxnId="{FCD7926E-86D9-454F-88E3-3E7CA4AE77BC}">
      <dgm:prSet/>
      <dgm:spPr/>
      <dgm:t>
        <a:bodyPr/>
        <a:lstStyle/>
        <a:p>
          <a:endParaRPr lang="en-US"/>
        </a:p>
      </dgm:t>
    </dgm:pt>
    <dgm:pt modelId="{6C695692-9B59-FC40-B141-7316D3E66447}" type="sibTrans" cxnId="{FCD7926E-86D9-454F-88E3-3E7CA4AE77BC}">
      <dgm:prSet/>
      <dgm:spPr/>
      <dgm:t>
        <a:bodyPr/>
        <a:lstStyle/>
        <a:p>
          <a:endParaRPr lang="en-US"/>
        </a:p>
      </dgm:t>
    </dgm:pt>
    <dgm:pt modelId="{8198858A-94F8-1745-A213-C2DEF1C0ED0D}">
      <dgm:prSet custT="1"/>
      <dgm:spPr/>
      <dgm:t>
        <a:bodyPr/>
        <a:lstStyle/>
        <a:p>
          <a:r>
            <a:rPr lang="en-US" sz="1400" dirty="0" smtClean="0"/>
            <a:t>Has valid immigration status (visitor visa, TPS) or status has elapsed</a:t>
          </a:r>
        </a:p>
      </dgm:t>
    </dgm:pt>
    <dgm:pt modelId="{B7AC8554-AE16-1848-BF46-04EC90CDFAAD}" type="parTrans" cxnId="{AEDE84A8-AD56-8F49-9FBE-C89FBA57F5D6}">
      <dgm:prSet/>
      <dgm:spPr/>
      <dgm:t>
        <a:bodyPr/>
        <a:lstStyle/>
        <a:p>
          <a:endParaRPr lang="en-US"/>
        </a:p>
      </dgm:t>
    </dgm:pt>
    <dgm:pt modelId="{57AC0C6B-F883-E84E-8C06-4CA1379148B9}" type="sibTrans" cxnId="{AEDE84A8-AD56-8F49-9FBE-C89FBA57F5D6}">
      <dgm:prSet/>
      <dgm:spPr/>
      <dgm:t>
        <a:bodyPr/>
        <a:lstStyle/>
        <a:p>
          <a:endParaRPr lang="en-US"/>
        </a:p>
      </dgm:t>
    </dgm:pt>
    <dgm:pt modelId="{5CA17F7F-92D2-4B45-BE66-B25ACE8717C5}">
      <dgm:prSet custT="1"/>
      <dgm:spPr/>
      <dgm:t>
        <a:bodyPr/>
        <a:lstStyle/>
        <a:p>
          <a:r>
            <a:rPr lang="en-US" sz="1400" smtClean="0"/>
            <a:t>Entered without inspection and not in removal proceedings </a:t>
          </a:r>
          <a:endParaRPr lang="en-US" sz="1400" dirty="0" smtClean="0"/>
        </a:p>
      </dgm:t>
    </dgm:pt>
    <dgm:pt modelId="{7CBEDB73-081E-174D-BED2-C7D6FB9A5BC8}" type="parTrans" cxnId="{C6039374-1126-5E41-A823-67FFF01E08FB}">
      <dgm:prSet/>
      <dgm:spPr/>
      <dgm:t>
        <a:bodyPr/>
        <a:lstStyle/>
        <a:p>
          <a:endParaRPr lang="en-US"/>
        </a:p>
      </dgm:t>
    </dgm:pt>
    <dgm:pt modelId="{D3EEBA9F-671A-8845-B82A-9C3CB1E1F56C}" type="sibTrans" cxnId="{C6039374-1126-5E41-A823-67FFF01E08FB}">
      <dgm:prSet/>
      <dgm:spPr/>
      <dgm:t>
        <a:bodyPr/>
        <a:lstStyle/>
        <a:p>
          <a:endParaRPr lang="en-US"/>
        </a:p>
      </dgm:t>
    </dgm:pt>
    <dgm:pt modelId="{4981344F-E55D-8043-99B1-F1897819FC56}">
      <dgm:prSet/>
      <dgm:spPr/>
      <dgm:t>
        <a:bodyPr/>
        <a:lstStyle/>
        <a:p>
          <a:r>
            <a:rPr lang="en-US" dirty="0" smtClean="0"/>
            <a:t>Defensive is with EOIR, when client is in removal proceedings</a:t>
          </a:r>
        </a:p>
      </dgm:t>
    </dgm:pt>
    <dgm:pt modelId="{EECBD72E-897A-FA4C-9D7A-F2ADB81561E8}" type="parTrans" cxnId="{8EF3EF77-6632-A548-8320-E962ED4BCC33}">
      <dgm:prSet/>
      <dgm:spPr/>
      <dgm:t>
        <a:bodyPr/>
        <a:lstStyle/>
        <a:p>
          <a:endParaRPr lang="en-US"/>
        </a:p>
      </dgm:t>
    </dgm:pt>
    <dgm:pt modelId="{46A9669A-1000-1343-9B02-D39713C05FCE}" type="sibTrans" cxnId="{8EF3EF77-6632-A548-8320-E962ED4BCC33}">
      <dgm:prSet/>
      <dgm:spPr/>
      <dgm:t>
        <a:bodyPr/>
        <a:lstStyle/>
        <a:p>
          <a:endParaRPr lang="en-US"/>
        </a:p>
      </dgm:t>
    </dgm:pt>
    <dgm:pt modelId="{A9A28C07-24CE-294C-9FFE-80E9354530AA}">
      <dgm:prSet custT="1"/>
      <dgm:spPr/>
      <dgm:t>
        <a:bodyPr/>
        <a:lstStyle/>
        <a:p>
          <a:r>
            <a:rPr lang="en-US" sz="1400" smtClean="0"/>
            <a:t>Served with NTA and case filed, after either:</a:t>
          </a:r>
          <a:endParaRPr lang="en-US" sz="1400" dirty="0" smtClean="0"/>
        </a:p>
      </dgm:t>
    </dgm:pt>
    <dgm:pt modelId="{0FE17120-23F2-D748-BB6C-1B1410B215FE}" type="parTrans" cxnId="{A909DE3B-3417-BF4A-B177-DB600005A528}">
      <dgm:prSet/>
      <dgm:spPr/>
      <dgm:t>
        <a:bodyPr/>
        <a:lstStyle/>
        <a:p>
          <a:endParaRPr lang="en-US"/>
        </a:p>
      </dgm:t>
    </dgm:pt>
    <dgm:pt modelId="{8BBBD1E4-4D48-6746-8B60-B5633D401128}" type="sibTrans" cxnId="{A909DE3B-3417-BF4A-B177-DB600005A528}">
      <dgm:prSet/>
      <dgm:spPr/>
      <dgm:t>
        <a:bodyPr/>
        <a:lstStyle/>
        <a:p>
          <a:endParaRPr lang="en-US"/>
        </a:p>
      </dgm:t>
    </dgm:pt>
    <dgm:pt modelId="{BF6359AB-9E0C-8140-883B-7588DD8D2AFA}">
      <dgm:prSet custT="1"/>
      <dgm:spPr/>
      <dgm:t>
        <a:bodyPr/>
        <a:lstStyle/>
        <a:p>
          <a:r>
            <a:rPr lang="en-US" sz="1400" dirty="0" smtClean="0"/>
            <a:t>Referred to IJ if found ineligible for affirmative asylum, or</a:t>
          </a:r>
        </a:p>
      </dgm:t>
    </dgm:pt>
    <dgm:pt modelId="{8FA2854D-3892-BA47-BF6B-1F08ED202815}" type="parTrans" cxnId="{4B00809F-C0DC-5B4D-BC7A-0251B1D516AC}">
      <dgm:prSet/>
      <dgm:spPr/>
      <dgm:t>
        <a:bodyPr/>
        <a:lstStyle/>
        <a:p>
          <a:endParaRPr lang="en-US"/>
        </a:p>
      </dgm:t>
    </dgm:pt>
    <dgm:pt modelId="{A0C64C83-0CE0-1F4D-93E0-CD7C66CF14B5}" type="sibTrans" cxnId="{4B00809F-C0DC-5B4D-BC7A-0251B1D516AC}">
      <dgm:prSet/>
      <dgm:spPr/>
      <dgm:t>
        <a:bodyPr/>
        <a:lstStyle/>
        <a:p>
          <a:endParaRPr lang="en-US"/>
        </a:p>
      </dgm:t>
    </dgm:pt>
    <dgm:pt modelId="{41DB6AFE-DF3B-614F-B354-8136D61A48FA}">
      <dgm:prSet custT="1"/>
      <dgm:spPr/>
      <dgm:t>
        <a:bodyPr/>
        <a:lstStyle/>
        <a:p>
          <a:r>
            <a:rPr lang="en-US" sz="1400" dirty="0" smtClean="0"/>
            <a:t>Caught at port of entry or within U.S. without proper documents, or</a:t>
          </a:r>
        </a:p>
      </dgm:t>
    </dgm:pt>
    <dgm:pt modelId="{2B9227A4-76B7-E44F-9C9C-31D9007D8C61}" type="parTrans" cxnId="{A6CEF891-561F-214B-AE98-CFAA1A963945}">
      <dgm:prSet/>
      <dgm:spPr/>
      <dgm:t>
        <a:bodyPr/>
        <a:lstStyle/>
        <a:p>
          <a:endParaRPr lang="en-US"/>
        </a:p>
      </dgm:t>
    </dgm:pt>
    <dgm:pt modelId="{140B3818-7AFB-6B41-A2BE-484CED96B75D}" type="sibTrans" cxnId="{A6CEF891-561F-214B-AE98-CFAA1A963945}">
      <dgm:prSet/>
      <dgm:spPr/>
      <dgm:t>
        <a:bodyPr/>
        <a:lstStyle/>
        <a:p>
          <a:endParaRPr lang="en-US"/>
        </a:p>
      </dgm:t>
    </dgm:pt>
    <dgm:pt modelId="{25B35885-9D37-E343-AB53-A481C8D1D557}">
      <dgm:prSet custT="1"/>
      <dgm:spPr/>
      <dgm:t>
        <a:bodyPr/>
        <a:lstStyle/>
        <a:p>
          <a:r>
            <a:rPr lang="en-US" sz="1400" dirty="0" smtClean="0"/>
            <a:t>CBP caught you trying to enter without documents, given credible fear interview (must show “significant possibility” you can establish eligibility with IJ)</a:t>
          </a:r>
        </a:p>
      </dgm:t>
    </dgm:pt>
    <dgm:pt modelId="{2637F88D-488F-FA49-B2F5-B2395F974866}" type="parTrans" cxnId="{36E5D0CA-D7EC-614D-A2A6-D3A7EFDB7F5A}">
      <dgm:prSet/>
      <dgm:spPr/>
      <dgm:t>
        <a:bodyPr/>
        <a:lstStyle/>
        <a:p>
          <a:endParaRPr lang="en-US"/>
        </a:p>
      </dgm:t>
    </dgm:pt>
    <dgm:pt modelId="{9BAFEBBB-9E2A-0741-9B1D-E2C4FC83A92B}" type="sibTrans" cxnId="{36E5D0CA-D7EC-614D-A2A6-D3A7EFDB7F5A}">
      <dgm:prSet/>
      <dgm:spPr/>
      <dgm:t>
        <a:bodyPr/>
        <a:lstStyle/>
        <a:p>
          <a:endParaRPr lang="en-US"/>
        </a:p>
      </dgm:t>
    </dgm:pt>
    <dgm:pt modelId="{D0E99376-1048-874B-B7D8-D5F82ABB3AC9}" type="pres">
      <dgm:prSet presAssocID="{B9179553-1462-9F4C-9998-B6CA6B7A673F}" presName="diagram" presStyleCnt="0">
        <dgm:presLayoutVars>
          <dgm:chPref val="1"/>
          <dgm:dir/>
          <dgm:animOne val="branch"/>
          <dgm:animLvl val="lvl"/>
          <dgm:resizeHandles/>
        </dgm:presLayoutVars>
      </dgm:prSet>
      <dgm:spPr/>
      <dgm:t>
        <a:bodyPr/>
        <a:lstStyle/>
        <a:p>
          <a:endParaRPr lang="en-US"/>
        </a:p>
      </dgm:t>
    </dgm:pt>
    <dgm:pt modelId="{A52DCFE2-35AF-5645-BFEA-89138300956A}" type="pres">
      <dgm:prSet presAssocID="{94C29017-901A-924E-9A27-6FC0A2BE7B59}" presName="root" presStyleCnt="0"/>
      <dgm:spPr/>
    </dgm:pt>
    <dgm:pt modelId="{522364AC-665F-DA42-B3DE-FED6EE3DF035}" type="pres">
      <dgm:prSet presAssocID="{94C29017-901A-924E-9A27-6FC0A2BE7B59}" presName="rootComposite" presStyleCnt="0"/>
      <dgm:spPr/>
    </dgm:pt>
    <dgm:pt modelId="{5484538C-7B98-0849-B5E0-45181345BA7F}" type="pres">
      <dgm:prSet presAssocID="{94C29017-901A-924E-9A27-6FC0A2BE7B59}" presName="rootText" presStyleLbl="node1" presStyleIdx="0" presStyleCnt="2" custScaleX="252468"/>
      <dgm:spPr/>
      <dgm:t>
        <a:bodyPr/>
        <a:lstStyle/>
        <a:p>
          <a:endParaRPr lang="en-US"/>
        </a:p>
      </dgm:t>
    </dgm:pt>
    <dgm:pt modelId="{72FE4564-0DFA-7E44-A193-9830C25DA094}" type="pres">
      <dgm:prSet presAssocID="{94C29017-901A-924E-9A27-6FC0A2BE7B59}" presName="rootConnector" presStyleLbl="node1" presStyleIdx="0" presStyleCnt="2"/>
      <dgm:spPr/>
      <dgm:t>
        <a:bodyPr/>
        <a:lstStyle/>
        <a:p>
          <a:endParaRPr lang="en-US"/>
        </a:p>
      </dgm:t>
    </dgm:pt>
    <dgm:pt modelId="{1F4D9B10-CBE4-EE4E-812A-C792C50EC82C}" type="pres">
      <dgm:prSet presAssocID="{94C29017-901A-924E-9A27-6FC0A2BE7B59}" presName="childShape" presStyleCnt="0"/>
      <dgm:spPr/>
    </dgm:pt>
    <dgm:pt modelId="{AD56250F-B215-5B49-875A-6CB6B68B6E10}" type="pres">
      <dgm:prSet presAssocID="{42899FF1-476D-324C-9D42-C7CD2A2E1239}" presName="Name13" presStyleLbl="parChTrans1D2" presStyleIdx="0" presStyleCnt="7"/>
      <dgm:spPr/>
      <dgm:t>
        <a:bodyPr/>
        <a:lstStyle/>
        <a:p>
          <a:endParaRPr lang="en-US"/>
        </a:p>
      </dgm:t>
    </dgm:pt>
    <dgm:pt modelId="{7D7E41D1-6827-514B-B479-19DEED9A3B74}" type="pres">
      <dgm:prSet presAssocID="{3F7FE8A3-94B3-4641-91CB-1C41EBBBF53C}" presName="childText" presStyleLbl="bgAcc1" presStyleIdx="0" presStyleCnt="7" custScaleX="365684" custScaleY="104581">
        <dgm:presLayoutVars>
          <dgm:bulletEnabled val="1"/>
        </dgm:presLayoutVars>
      </dgm:prSet>
      <dgm:spPr/>
      <dgm:t>
        <a:bodyPr/>
        <a:lstStyle/>
        <a:p>
          <a:endParaRPr lang="en-US"/>
        </a:p>
      </dgm:t>
    </dgm:pt>
    <dgm:pt modelId="{A0D02B7B-8359-8A4F-97F7-71B44FD4EF3F}" type="pres">
      <dgm:prSet presAssocID="{B7AC8554-AE16-1848-BF46-04EC90CDFAAD}" presName="Name13" presStyleLbl="parChTrans1D2" presStyleIdx="1" presStyleCnt="7"/>
      <dgm:spPr/>
      <dgm:t>
        <a:bodyPr/>
        <a:lstStyle/>
        <a:p>
          <a:endParaRPr lang="en-US"/>
        </a:p>
      </dgm:t>
    </dgm:pt>
    <dgm:pt modelId="{BAC49415-F954-7D4B-A8FF-EE1A8040DCE7}" type="pres">
      <dgm:prSet presAssocID="{8198858A-94F8-1745-A213-C2DEF1C0ED0D}" presName="childText" presStyleLbl="bgAcc1" presStyleIdx="1" presStyleCnt="7" custScaleX="365684" custScaleY="104581">
        <dgm:presLayoutVars>
          <dgm:bulletEnabled val="1"/>
        </dgm:presLayoutVars>
      </dgm:prSet>
      <dgm:spPr/>
      <dgm:t>
        <a:bodyPr/>
        <a:lstStyle/>
        <a:p>
          <a:endParaRPr lang="en-US"/>
        </a:p>
      </dgm:t>
    </dgm:pt>
    <dgm:pt modelId="{E5B458A1-ECCF-C444-9C6B-51BF92BF3A81}" type="pres">
      <dgm:prSet presAssocID="{7CBEDB73-081E-174D-BED2-C7D6FB9A5BC8}" presName="Name13" presStyleLbl="parChTrans1D2" presStyleIdx="2" presStyleCnt="7"/>
      <dgm:spPr/>
      <dgm:t>
        <a:bodyPr/>
        <a:lstStyle/>
        <a:p>
          <a:endParaRPr lang="en-US"/>
        </a:p>
      </dgm:t>
    </dgm:pt>
    <dgm:pt modelId="{B30702A4-CD42-5645-B075-09A0358367F0}" type="pres">
      <dgm:prSet presAssocID="{5CA17F7F-92D2-4B45-BE66-B25ACE8717C5}" presName="childText" presStyleLbl="bgAcc1" presStyleIdx="2" presStyleCnt="7" custScaleX="365684" custScaleY="104581">
        <dgm:presLayoutVars>
          <dgm:bulletEnabled val="1"/>
        </dgm:presLayoutVars>
      </dgm:prSet>
      <dgm:spPr/>
      <dgm:t>
        <a:bodyPr/>
        <a:lstStyle/>
        <a:p>
          <a:endParaRPr lang="en-US"/>
        </a:p>
      </dgm:t>
    </dgm:pt>
    <dgm:pt modelId="{7DEFFD1B-6C4D-5B4E-9109-B9B08F426597}" type="pres">
      <dgm:prSet presAssocID="{4981344F-E55D-8043-99B1-F1897819FC56}" presName="root" presStyleCnt="0"/>
      <dgm:spPr/>
    </dgm:pt>
    <dgm:pt modelId="{2566EF02-2F56-AF41-98C8-D5BC3524A218}" type="pres">
      <dgm:prSet presAssocID="{4981344F-E55D-8043-99B1-F1897819FC56}" presName="rootComposite" presStyleCnt="0"/>
      <dgm:spPr/>
    </dgm:pt>
    <dgm:pt modelId="{DCEBB531-E2E2-1F46-BCAF-F9DBFB9E2C5D}" type="pres">
      <dgm:prSet presAssocID="{4981344F-E55D-8043-99B1-F1897819FC56}" presName="rootText" presStyleLbl="node1" presStyleIdx="1" presStyleCnt="2" custScaleX="252468"/>
      <dgm:spPr/>
      <dgm:t>
        <a:bodyPr/>
        <a:lstStyle/>
        <a:p>
          <a:endParaRPr lang="en-US"/>
        </a:p>
      </dgm:t>
    </dgm:pt>
    <dgm:pt modelId="{EE61751C-4195-0A48-A9FF-78F9BE723334}" type="pres">
      <dgm:prSet presAssocID="{4981344F-E55D-8043-99B1-F1897819FC56}" presName="rootConnector" presStyleLbl="node1" presStyleIdx="1" presStyleCnt="2"/>
      <dgm:spPr/>
      <dgm:t>
        <a:bodyPr/>
        <a:lstStyle/>
        <a:p>
          <a:endParaRPr lang="en-US"/>
        </a:p>
      </dgm:t>
    </dgm:pt>
    <dgm:pt modelId="{0AA24B79-9646-D644-B8ED-CDC6DC6032AB}" type="pres">
      <dgm:prSet presAssocID="{4981344F-E55D-8043-99B1-F1897819FC56}" presName="childShape" presStyleCnt="0"/>
      <dgm:spPr/>
    </dgm:pt>
    <dgm:pt modelId="{A645F56B-60A3-A345-835F-0B0F81B82D88}" type="pres">
      <dgm:prSet presAssocID="{0FE17120-23F2-D748-BB6C-1B1410B215FE}" presName="Name13" presStyleLbl="parChTrans1D2" presStyleIdx="3" presStyleCnt="7"/>
      <dgm:spPr/>
      <dgm:t>
        <a:bodyPr/>
        <a:lstStyle/>
        <a:p>
          <a:endParaRPr lang="en-US"/>
        </a:p>
      </dgm:t>
    </dgm:pt>
    <dgm:pt modelId="{E39B3E76-EDD5-8448-B87B-3ED16A9A6F01}" type="pres">
      <dgm:prSet presAssocID="{A9A28C07-24CE-294C-9FFE-80E9354530AA}" presName="childText" presStyleLbl="bgAcc1" presStyleIdx="3" presStyleCnt="7" custScaleX="410015">
        <dgm:presLayoutVars>
          <dgm:bulletEnabled val="1"/>
        </dgm:presLayoutVars>
      </dgm:prSet>
      <dgm:spPr/>
      <dgm:t>
        <a:bodyPr/>
        <a:lstStyle/>
        <a:p>
          <a:endParaRPr lang="en-US"/>
        </a:p>
      </dgm:t>
    </dgm:pt>
    <dgm:pt modelId="{ABCB6DDE-A8CA-734B-9CA2-C2DA3021AAE0}" type="pres">
      <dgm:prSet presAssocID="{8FA2854D-3892-BA47-BF6B-1F08ED202815}" presName="Name13" presStyleLbl="parChTrans1D2" presStyleIdx="4" presStyleCnt="7"/>
      <dgm:spPr/>
      <dgm:t>
        <a:bodyPr/>
        <a:lstStyle/>
        <a:p>
          <a:endParaRPr lang="en-US"/>
        </a:p>
      </dgm:t>
    </dgm:pt>
    <dgm:pt modelId="{27DBE7AD-3934-6B41-B194-38D4E48E83CE}" type="pres">
      <dgm:prSet presAssocID="{BF6359AB-9E0C-8140-883B-7588DD8D2AFA}" presName="childText" presStyleLbl="bgAcc1" presStyleIdx="4" presStyleCnt="7" custScaleX="410015">
        <dgm:presLayoutVars>
          <dgm:bulletEnabled val="1"/>
        </dgm:presLayoutVars>
      </dgm:prSet>
      <dgm:spPr/>
      <dgm:t>
        <a:bodyPr/>
        <a:lstStyle/>
        <a:p>
          <a:endParaRPr lang="en-US"/>
        </a:p>
      </dgm:t>
    </dgm:pt>
    <dgm:pt modelId="{3E9D952C-0566-F74F-9F1A-62C7F140A5B7}" type="pres">
      <dgm:prSet presAssocID="{2B9227A4-76B7-E44F-9C9C-31D9007D8C61}" presName="Name13" presStyleLbl="parChTrans1D2" presStyleIdx="5" presStyleCnt="7"/>
      <dgm:spPr/>
      <dgm:t>
        <a:bodyPr/>
        <a:lstStyle/>
        <a:p>
          <a:endParaRPr lang="en-US"/>
        </a:p>
      </dgm:t>
    </dgm:pt>
    <dgm:pt modelId="{7504CC4F-9F8D-EE49-AE20-A8720F5807E7}" type="pres">
      <dgm:prSet presAssocID="{41DB6AFE-DF3B-614F-B354-8136D61A48FA}" presName="childText" presStyleLbl="bgAcc1" presStyleIdx="5" presStyleCnt="7" custScaleX="410015">
        <dgm:presLayoutVars>
          <dgm:bulletEnabled val="1"/>
        </dgm:presLayoutVars>
      </dgm:prSet>
      <dgm:spPr/>
      <dgm:t>
        <a:bodyPr/>
        <a:lstStyle/>
        <a:p>
          <a:endParaRPr lang="en-US"/>
        </a:p>
      </dgm:t>
    </dgm:pt>
    <dgm:pt modelId="{0955B5E8-EE8F-5047-AC32-4CD2B9416AE2}" type="pres">
      <dgm:prSet presAssocID="{2637F88D-488F-FA49-B2F5-B2395F974866}" presName="Name13" presStyleLbl="parChTrans1D2" presStyleIdx="6" presStyleCnt="7"/>
      <dgm:spPr/>
      <dgm:t>
        <a:bodyPr/>
        <a:lstStyle/>
        <a:p>
          <a:endParaRPr lang="en-US"/>
        </a:p>
      </dgm:t>
    </dgm:pt>
    <dgm:pt modelId="{A1FECC16-FFFA-1A4B-9764-3DD5058FB481}" type="pres">
      <dgm:prSet presAssocID="{25B35885-9D37-E343-AB53-A481C8D1D557}" presName="childText" presStyleLbl="bgAcc1" presStyleIdx="6" presStyleCnt="7" custScaleX="410015">
        <dgm:presLayoutVars>
          <dgm:bulletEnabled val="1"/>
        </dgm:presLayoutVars>
      </dgm:prSet>
      <dgm:spPr/>
      <dgm:t>
        <a:bodyPr/>
        <a:lstStyle/>
        <a:p>
          <a:endParaRPr lang="en-US"/>
        </a:p>
      </dgm:t>
    </dgm:pt>
  </dgm:ptLst>
  <dgm:cxnLst>
    <dgm:cxn modelId="{393972D4-2B89-6E41-B604-BA146EE0CF78}" type="presOf" srcId="{B7AC8554-AE16-1848-BF46-04EC90CDFAAD}" destId="{A0D02B7B-8359-8A4F-97F7-71B44FD4EF3F}" srcOrd="0" destOrd="0" presId="urn:microsoft.com/office/officeart/2005/8/layout/hierarchy3"/>
    <dgm:cxn modelId="{DC977AD8-C4DE-0740-A3E9-01341A4B30F5}" type="presOf" srcId="{4981344F-E55D-8043-99B1-F1897819FC56}" destId="{DCEBB531-E2E2-1F46-BCAF-F9DBFB9E2C5D}" srcOrd="0" destOrd="0" presId="urn:microsoft.com/office/officeart/2005/8/layout/hierarchy3"/>
    <dgm:cxn modelId="{4B00809F-C0DC-5B4D-BC7A-0251B1D516AC}" srcId="{4981344F-E55D-8043-99B1-F1897819FC56}" destId="{BF6359AB-9E0C-8140-883B-7588DD8D2AFA}" srcOrd="1" destOrd="0" parTransId="{8FA2854D-3892-BA47-BF6B-1F08ED202815}" sibTransId="{A0C64C83-0CE0-1F4D-93E0-CD7C66CF14B5}"/>
    <dgm:cxn modelId="{2061310C-40C1-7F46-B75E-B5025BFBC517}" type="presOf" srcId="{7CBEDB73-081E-174D-BED2-C7D6FB9A5BC8}" destId="{E5B458A1-ECCF-C444-9C6B-51BF92BF3A81}" srcOrd="0" destOrd="0" presId="urn:microsoft.com/office/officeart/2005/8/layout/hierarchy3"/>
    <dgm:cxn modelId="{ADF96E7A-987F-5141-A53D-290D06AE5136}" type="presOf" srcId="{8198858A-94F8-1745-A213-C2DEF1C0ED0D}" destId="{BAC49415-F954-7D4B-A8FF-EE1A8040DCE7}" srcOrd="0" destOrd="0" presId="urn:microsoft.com/office/officeart/2005/8/layout/hierarchy3"/>
    <dgm:cxn modelId="{3675FA7B-5D1D-954D-852A-8CA82523C4C4}" type="presOf" srcId="{25B35885-9D37-E343-AB53-A481C8D1D557}" destId="{A1FECC16-FFFA-1A4B-9764-3DD5058FB481}" srcOrd="0" destOrd="0" presId="urn:microsoft.com/office/officeart/2005/8/layout/hierarchy3"/>
    <dgm:cxn modelId="{15D843A8-8D62-5149-8F03-70DB40AF7967}" type="presOf" srcId="{42899FF1-476D-324C-9D42-C7CD2A2E1239}" destId="{AD56250F-B215-5B49-875A-6CB6B68B6E10}" srcOrd="0" destOrd="0" presId="urn:microsoft.com/office/officeart/2005/8/layout/hierarchy3"/>
    <dgm:cxn modelId="{F4FE569A-41D5-0E46-8318-97B777B8E64B}" type="presOf" srcId="{2B9227A4-76B7-E44F-9C9C-31D9007D8C61}" destId="{3E9D952C-0566-F74F-9F1A-62C7F140A5B7}" srcOrd="0" destOrd="0" presId="urn:microsoft.com/office/officeart/2005/8/layout/hierarchy3"/>
    <dgm:cxn modelId="{968D3608-AFBD-1240-A999-51AD87DED0F7}" type="presOf" srcId="{8FA2854D-3892-BA47-BF6B-1F08ED202815}" destId="{ABCB6DDE-A8CA-734B-9CA2-C2DA3021AAE0}" srcOrd="0" destOrd="0" presId="urn:microsoft.com/office/officeart/2005/8/layout/hierarchy3"/>
    <dgm:cxn modelId="{903D8A6F-2190-F148-9691-220C9ADB7A3B}" type="presOf" srcId="{41DB6AFE-DF3B-614F-B354-8136D61A48FA}" destId="{7504CC4F-9F8D-EE49-AE20-A8720F5807E7}" srcOrd="0" destOrd="0" presId="urn:microsoft.com/office/officeart/2005/8/layout/hierarchy3"/>
    <dgm:cxn modelId="{E63DE17A-357D-3A42-9C3C-AD9B6B17FF81}" type="presOf" srcId="{94C29017-901A-924E-9A27-6FC0A2BE7B59}" destId="{72FE4564-0DFA-7E44-A193-9830C25DA094}" srcOrd="1" destOrd="0" presId="urn:microsoft.com/office/officeart/2005/8/layout/hierarchy3"/>
    <dgm:cxn modelId="{C6039374-1126-5E41-A823-67FFF01E08FB}" srcId="{94C29017-901A-924E-9A27-6FC0A2BE7B59}" destId="{5CA17F7F-92D2-4B45-BE66-B25ACE8717C5}" srcOrd="2" destOrd="0" parTransId="{7CBEDB73-081E-174D-BED2-C7D6FB9A5BC8}" sibTransId="{D3EEBA9F-671A-8845-B82A-9C3CB1E1F56C}"/>
    <dgm:cxn modelId="{C69CAF0F-1A58-7E4A-88D1-7C5932BE31E0}" srcId="{B9179553-1462-9F4C-9998-B6CA6B7A673F}" destId="{94C29017-901A-924E-9A27-6FC0A2BE7B59}" srcOrd="0" destOrd="0" parTransId="{3A02B433-87C0-2A4A-9F97-C33C6A5A5A88}" sibTransId="{6F970397-0274-B045-B485-3E65A28B8755}"/>
    <dgm:cxn modelId="{A6CEF891-561F-214B-AE98-CFAA1A963945}" srcId="{4981344F-E55D-8043-99B1-F1897819FC56}" destId="{41DB6AFE-DF3B-614F-B354-8136D61A48FA}" srcOrd="2" destOrd="0" parTransId="{2B9227A4-76B7-E44F-9C9C-31D9007D8C61}" sibTransId="{140B3818-7AFB-6B41-A2BE-484CED96B75D}"/>
    <dgm:cxn modelId="{365CF66F-4825-8949-9842-A74CE1413AC0}" type="presOf" srcId="{B9179553-1462-9F4C-9998-B6CA6B7A673F}" destId="{D0E99376-1048-874B-B7D8-D5F82ABB3AC9}" srcOrd="0" destOrd="0" presId="urn:microsoft.com/office/officeart/2005/8/layout/hierarchy3"/>
    <dgm:cxn modelId="{C5B7D6A5-7DD0-6B49-A75B-EA52475E5110}" type="presOf" srcId="{4981344F-E55D-8043-99B1-F1897819FC56}" destId="{EE61751C-4195-0A48-A9FF-78F9BE723334}" srcOrd="1" destOrd="0" presId="urn:microsoft.com/office/officeart/2005/8/layout/hierarchy3"/>
    <dgm:cxn modelId="{36E5D0CA-D7EC-614D-A2A6-D3A7EFDB7F5A}" srcId="{4981344F-E55D-8043-99B1-F1897819FC56}" destId="{25B35885-9D37-E343-AB53-A481C8D1D557}" srcOrd="3" destOrd="0" parTransId="{2637F88D-488F-FA49-B2F5-B2395F974866}" sibTransId="{9BAFEBBB-9E2A-0741-9B1D-E2C4FC83A92B}"/>
    <dgm:cxn modelId="{96899BF8-73B7-CA4E-A0E4-F59AAE7603FD}" type="presOf" srcId="{A9A28C07-24CE-294C-9FFE-80E9354530AA}" destId="{E39B3E76-EDD5-8448-B87B-3ED16A9A6F01}" srcOrd="0" destOrd="0" presId="urn:microsoft.com/office/officeart/2005/8/layout/hierarchy3"/>
    <dgm:cxn modelId="{8EF3EF77-6632-A548-8320-E962ED4BCC33}" srcId="{B9179553-1462-9F4C-9998-B6CA6B7A673F}" destId="{4981344F-E55D-8043-99B1-F1897819FC56}" srcOrd="1" destOrd="0" parTransId="{EECBD72E-897A-FA4C-9D7A-F2ADB81561E8}" sibTransId="{46A9669A-1000-1343-9B02-D39713C05FCE}"/>
    <dgm:cxn modelId="{A909DE3B-3417-BF4A-B177-DB600005A528}" srcId="{4981344F-E55D-8043-99B1-F1897819FC56}" destId="{A9A28C07-24CE-294C-9FFE-80E9354530AA}" srcOrd="0" destOrd="0" parTransId="{0FE17120-23F2-D748-BB6C-1B1410B215FE}" sibTransId="{8BBBD1E4-4D48-6746-8B60-B5633D401128}"/>
    <dgm:cxn modelId="{18BF4677-9AE0-154B-B576-700217540FDD}" type="presOf" srcId="{0FE17120-23F2-D748-BB6C-1B1410B215FE}" destId="{A645F56B-60A3-A345-835F-0B0F81B82D88}" srcOrd="0" destOrd="0" presId="urn:microsoft.com/office/officeart/2005/8/layout/hierarchy3"/>
    <dgm:cxn modelId="{DDA6B073-35EE-6043-A63C-3F5985704FBA}" type="presOf" srcId="{BF6359AB-9E0C-8140-883B-7588DD8D2AFA}" destId="{27DBE7AD-3934-6B41-B194-38D4E48E83CE}" srcOrd="0" destOrd="0" presId="urn:microsoft.com/office/officeart/2005/8/layout/hierarchy3"/>
    <dgm:cxn modelId="{AEDE84A8-AD56-8F49-9FBE-C89FBA57F5D6}" srcId="{94C29017-901A-924E-9A27-6FC0A2BE7B59}" destId="{8198858A-94F8-1745-A213-C2DEF1C0ED0D}" srcOrd="1" destOrd="0" parTransId="{B7AC8554-AE16-1848-BF46-04EC90CDFAAD}" sibTransId="{57AC0C6B-F883-E84E-8C06-4CA1379148B9}"/>
    <dgm:cxn modelId="{F78094D7-1842-4742-B2E1-C514EDC5136A}" type="presOf" srcId="{2637F88D-488F-FA49-B2F5-B2395F974866}" destId="{0955B5E8-EE8F-5047-AC32-4CD2B9416AE2}" srcOrd="0" destOrd="0" presId="urn:microsoft.com/office/officeart/2005/8/layout/hierarchy3"/>
    <dgm:cxn modelId="{A9259974-1AF5-9F4B-A0D1-0AAE38C8FC93}" type="presOf" srcId="{94C29017-901A-924E-9A27-6FC0A2BE7B59}" destId="{5484538C-7B98-0849-B5E0-45181345BA7F}" srcOrd="0" destOrd="0" presId="urn:microsoft.com/office/officeart/2005/8/layout/hierarchy3"/>
    <dgm:cxn modelId="{3C2A5384-5540-0D4F-92F0-B63D29167216}" type="presOf" srcId="{5CA17F7F-92D2-4B45-BE66-B25ACE8717C5}" destId="{B30702A4-CD42-5645-B075-09A0358367F0}" srcOrd="0" destOrd="0" presId="urn:microsoft.com/office/officeart/2005/8/layout/hierarchy3"/>
    <dgm:cxn modelId="{FCD7926E-86D9-454F-88E3-3E7CA4AE77BC}" srcId="{94C29017-901A-924E-9A27-6FC0A2BE7B59}" destId="{3F7FE8A3-94B3-4641-91CB-1C41EBBBF53C}" srcOrd="0" destOrd="0" parTransId="{42899FF1-476D-324C-9D42-C7CD2A2E1239}" sibTransId="{6C695692-9B59-FC40-B141-7316D3E66447}"/>
    <dgm:cxn modelId="{A9BF2711-644B-2B40-A583-73EDB620C907}" type="presOf" srcId="{3F7FE8A3-94B3-4641-91CB-1C41EBBBF53C}" destId="{7D7E41D1-6827-514B-B479-19DEED9A3B74}" srcOrd="0" destOrd="0" presId="urn:microsoft.com/office/officeart/2005/8/layout/hierarchy3"/>
    <dgm:cxn modelId="{D2C46346-D4AD-4944-A00C-EE1462409A11}" type="presParOf" srcId="{D0E99376-1048-874B-B7D8-D5F82ABB3AC9}" destId="{A52DCFE2-35AF-5645-BFEA-89138300956A}" srcOrd="0" destOrd="0" presId="urn:microsoft.com/office/officeart/2005/8/layout/hierarchy3"/>
    <dgm:cxn modelId="{0983AB27-8A28-6A43-9C6E-6551AFB8780E}" type="presParOf" srcId="{A52DCFE2-35AF-5645-BFEA-89138300956A}" destId="{522364AC-665F-DA42-B3DE-FED6EE3DF035}" srcOrd="0" destOrd="0" presId="urn:microsoft.com/office/officeart/2005/8/layout/hierarchy3"/>
    <dgm:cxn modelId="{04B06F7C-C1E6-D648-9D60-5A8DC3CD6D49}" type="presParOf" srcId="{522364AC-665F-DA42-B3DE-FED6EE3DF035}" destId="{5484538C-7B98-0849-B5E0-45181345BA7F}" srcOrd="0" destOrd="0" presId="urn:microsoft.com/office/officeart/2005/8/layout/hierarchy3"/>
    <dgm:cxn modelId="{E4F1C682-C415-BD42-B23B-894B6FCB4BAA}" type="presParOf" srcId="{522364AC-665F-DA42-B3DE-FED6EE3DF035}" destId="{72FE4564-0DFA-7E44-A193-9830C25DA094}" srcOrd="1" destOrd="0" presId="urn:microsoft.com/office/officeart/2005/8/layout/hierarchy3"/>
    <dgm:cxn modelId="{D4687ED6-25F6-E04E-92A0-9142BFFA64C7}" type="presParOf" srcId="{A52DCFE2-35AF-5645-BFEA-89138300956A}" destId="{1F4D9B10-CBE4-EE4E-812A-C792C50EC82C}" srcOrd="1" destOrd="0" presId="urn:microsoft.com/office/officeart/2005/8/layout/hierarchy3"/>
    <dgm:cxn modelId="{ADD14C38-23EF-104E-A281-77749FC60F56}" type="presParOf" srcId="{1F4D9B10-CBE4-EE4E-812A-C792C50EC82C}" destId="{AD56250F-B215-5B49-875A-6CB6B68B6E10}" srcOrd="0" destOrd="0" presId="urn:microsoft.com/office/officeart/2005/8/layout/hierarchy3"/>
    <dgm:cxn modelId="{C4ABB9C5-EA51-A142-AF43-2CD7B948F789}" type="presParOf" srcId="{1F4D9B10-CBE4-EE4E-812A-C792C50EC82C}" destId="{7D7E41D1-6827-514B-B479-19DEED9A3B74}" srcOrd="1" destOrd="0" presId="urn:microsoft.com/office/officeart/2005/8/layout/hierarchy3"/>
    <dgm:cxn modelId="{A5F2060D-C0B0-E540-81A8-EA57531B661F}" type="presParOf" srcId="{1F4D9B10-CBE4-EE4E-812A-C792C50EC82C}" destId="{A0D02B7B-8359-8A4F-97F7-71B44FD4EF3F}" srcOrd="2" destOrd="0" presId="urn:microsoft.com/office/officeart/2005/8/layout/hierarchy3"/>
    <dgm:cxn modelId="{77E23322-9F1B-CA41-B731-A8CC082DB643}" type="presParOf" srcId="{1F4D9B10-CBE4-EE4E-812A-C792C50EC82C}" destId="{BAC49415-F954-7D4B-A8FF-EE1A8040DCE7}" srcOrd="3" destOrd="0" presId="urn:microsoft.com/office/officeart/2005/8/layout/hierarchy3"/>
    <dgm:cxn modelId="{EEA25F04-8599-1948-93C8-8204117191B8}" type="presParOf" srcId="{1F4D9B10-CBE4-EE4E-812A-C792C50EC82C}" destId="{E5B458A1-ECCF-C444-9C6B-51BF92BF3A81}" srcOrd="4" destOrd="0" presId="urn:microsoft.com/office/officeart/2005/8/layout/hierarchy3"/>
    <dgm:cxn modelId="{F164D971-6300-974C-8F6F-66E612460C23}" type="presParOf" srcId="{1F4D9B10-CBE4-EE4E-812A-C792C50EC82C}" destId="{B30702A4-CD42-5645-B075-09A0358367F0}" srcOrd="5" destOrd="0" presId="urn:microsoft.com/office/officeart/2005/8/layout/hierarchy3"/>
    <dgm:cxn modelId="{5703B84E-F961-BA4D-844F-4845A8450554}" type="presParOf" srcId="{D0E99376-1048-874B-B7D8-D5F82ABB3AC9}" destId="{7DEFFD1B-6C4D-5B4E-9109-B9B08F426597}" srcOrd="1" destOrd="0" presId="urn:microsoft.com/office/officeart/2005/8/layout/hierarchy3"/>
    <dgm:cxn modelId="{F2711D89-1667-D745-9CDF-9111E628A7B7}" type="presParOf" srcId="{7DEFFD1B-6C4D-5B4E-9109-B9B08F426597}" destId="{2566EF02-2F56-AF41-98C8-D5BC3524A218}" srcOrd="0" destOrd="0" presId="urn:microsoft.com/office/officeart/2005/8/layout/hierarchy3"/>
    <dgm:cxn modelId="{E3DF2F5B-F0E4-A246-8772-A647F9FC79B7}" type="presParOf" srcId="{2566EF02-2F56-AF41-98C8-D5BC3524A218}" destId="{DCEBB531-E2E2-1F46-BCAF-F9DBFB9E2C5D}" srcOrd="0" destOrd="0" presId="urn:microsoft.com/office/officeart/2005/8/layout/hierarchy3"/>
    <dgm:cxn modelId="{756A6180-DD23-924F-87B1-DDCE2667AB94}" type="presParOf" srcId="{2566EF02-2F56-AF41-98C8-D5BC3524A218}" destId="{EE61751C-4195-0A48-A9FF-78F9BE723334}" srcOrd="1" destOrd="0" presId="urn:microsoft.com/office/officeart/2005/8/layout/hierarchy3"/>
    <dgm:cxn modelId="{F20021F9-DA98-864C-8FFA-BCFC5B988DB2}" type="presParOf" srcId="{7DEFFD1B-6C4D-5B4E-9109-B9B08F426597}" destId="{0AA24B79-9646-D644-B8ED-CDC6DC6032AB}" srcOrd="1" destOrd="0" presId="urn:microsoft.com/office/officeart/2005/8/layout/hierarchy3"/>
    <dgm:cxn modelId="{30BF07FF-A4BB-BE48-9E24-B8C6C66FE5FC}" type="presParOf" srcId="{0AA24B79-9646-D644-B8ED-CDC6DC6032AB}" destId="{A645F56B-60A3-A345-835F-0B0F81B82D88}" srcOrd="0" destOrd="0" presId="urn:microsoft.com/office/officeart/2005/8/layout/hierarchy3"/>
    <dgm:cxn modelId="{9D25CBD9-8357-8446-AEE5-26062CAA0BEC}" type="presParOf" srcId="{0AA24B79-9646-D644-B8ED-CDC6DC6032AB}" destId="{E39B3E76-EDD5-8448-B87B-3ED16A9A6F01}" srcOrd="1" destOrd="0" presId="urn:microsoft.com/office/officeart/2005/8/layout/hierarchy3"/>
    <dgm:cxn modelId="{3F664ED3-000D-B242-BFCC-B6973A96AA64}" type="presParOf" srcId="{0AA24B79-9646-D644-B8ED-CDC6DC6032AB}" destId="{ABCB6DDE-A8CA-734B-9CA2-C2DA3021AAE0}" srcOrd="2" destOrd="0" presId="urn:microsoft.com/office/officeart/2005/8/layout/hierarchy3"/>
    <dgm:cxn modelId="{0474F9E3-489F-6640-AC9C-2A7C94B7A8A7}" type="presParOf" srcId="{0AA24B79-9646-D644-B8ED-CDC6DC6032AB}" destId="{27DBE7AD-3934-6B41-B194-38D4E48E83CE}" srcOrd="3" destOrd="0" presId="urn:microsoft.com/office/officeart/2005/8/layout/hierarchy3"/>
    <dgm:cxn modelId="{47D8595F-2E88-2746-B2C3-024E6A0B8C73}" type="presParOf" srcId="{0AA24B79-9646-D644-B8ED-CDC6DC6032AB}" destId="{3E9D952C-0566-F74F-9F1A-62C7F140A5B7}" srcOrd="4" destOrd="0" presId="urn:microsoft.com/office/officeart/2005/8/layout/hierarchy3"/>
    <dgm:cxn modelId="{D1AAD6A4-B171-134B-ADFF-F360CC9A7170}" type="presParOf" srcId="{0AA24B79-9646-D644-B8ED-CDC6DC6032AB}" destId="{7504CC4F-9F8D-EE49-AE20-A8720F5807E7}" srcOrd="5" destOrd="0" presId="urn:microsoft.com/office/officeart/2005/8/layout/hierarchy3"/>
    <dgm:cxn modelId="{F4F82BF4-A218-8C4A-A8AA-50F5869A2ECD}" type="presParOf" srcId="{0AA24B79-9646-D644-B8ED-CDC6DC6032AB}" destId="{0955B5E8-EE8F-5047-AC32-4CD2B9416AE2}" srcOrd="6" destOrd="0" presId="urn:microsoft.com/office/officeart/2005/8/layout/hierarchy3"/>
    <dgm:cxn modelId="{BEE8BFEE-69AB-0C4B-BAAA-28B50D12D06C}" type="presParOf" srcId="{0AA24B79-9646-D644-B8ED-CDC6DC6032AB}" destId="{A1FECC16-FFFA-1A4B-9764-3DD5058FB48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49C31B-F1DB-574F-9707-9B5E26DAA9F0}" type="doc">
      <dgm:prSet loTypeId="urn:microsoft.com/office/officeart/2005/8/layout/lProcess1" loCatId="list" qsTypeId="urn:microsoft.com/office/officeart/2005/8/quickstyle/simple4" qsCatId="simple" csTypeId="urn:microsoft.com/office/officeart/2005/8/colors/accent2_2" csCatId="accent2" phldr="1"/>
      <dgm:spPr/>
      <dgm:t>
        <a:bodyPr/>
        <a:lstStyle/>
        <a:p>
          <a:endParaRPr lang="en-US"/>
        </a:p>
      </dgm:t>
    </dgm:pt>
    <dgm:pt modelId="{B8B34D7C-6DE0-2B46-BDB9-A4DCBAD46B8D}">
      <dgm:prSet phldrT="[Text]" custT="1"/>
      <dgm:spPr/>
      <dgm:t>
        <a:bodyPr/>
        <a:lstStyle/>
        <a:p>
          <a:r>
            <a:rPr lang="en-US" sz="1400" dirty="0" smtClean="0"/>
            <a:t>Must apply for asylum within one year of most recent entry into the U.S. (day zero)</a:t>
          </a:r>
          <a:endParaRPr lang="en-US" sz="1400" dirty="0"/>
        </a:p>
      </dgm:t>
    </dgm:pt>
    <dgm:pt modelId="{45A83BD1-D4FA-F844-9F6F-EDBB3D0B9A41}" type="parTrans" cxnId="{52E762E8-A4A8-F24C-AE40-AEB86829822F}">
      <dgm:prSet/>
      <dgm:spPr/>
      <dgm:t>
        <a:bodyPr/>
        <a:lstStyle/>
        <a:p>
          <a:endParaRPr lang="en-US" sz="1400"/>
        </a:p>
      </dgm:t>
    </dgm:pt>
    <dgm:pt modelId="{989717BE-6D2F-AB4D-95F3-961DD637BFC3}" type="sibTrans" cxnId="{52E762E8-A4A8-F24C-AE40-AEB86829822F}">
      <dgm:prSet/>
      <dgm:spPr/>
      <dgm:t>
        <a:bodyPr/>
        <a:lstStyle/>
        <a:p>
          <a:endParaRPr lang="en-US" sz="1400"/>
        </a:p>
      </dgm:t>
    </dgm:pt>
    <dgm:pt modelId="{DB16A84A-AF08-E147-ABC1-FB76C179F768}">
      <dgm:prSet custT="1"/>
      <dgm:spPr/>
      <dgm:t>
        <a:bodyPr/>
        <a:lstStyle/>
        <a:p>
          <a:r>
            <a:rPr lang="en-US" sz="1400" dirty="0" smtClean="0"/>
            <a:t>Lodge, file at window EOIR, or mail to USCIS prior to one year deadline (“clear and convincing evidence”)</a:t>
          </a:r>
        </a:p>
      </dgm:t>
    </dgm:pt>
    <dgm:pt modelId="{5BF548D3-2C8D-7F49-9093-22CE9B42CB96}" type="parTrans" cxnId="{B7B79ABD-97F7-6049-8789-27E12463B5ED}">
      <dgm:prSet/>
      <dgm:spPr/>
      <dgm:t>
        <a:bodyPr/>
        <a:lstStyle/>
        <a:p>
          <a:endParaRPr lang="en-US" sz="1400"/>
        </a:p>
      </dgm:t>
    </dgm:pt>
    <dgm:pt modelId="{21EF03A5-42E4-184B-81AE-E1E3C7126925}" type="sibTrans" cxnId="{B7B79ABD-97F7-6049-8789-27E12463B5ED}">
      <dgm:prSet/>
      <dgm:spPr/>
      <dgm:t>
        <a:bodyPr/>
        <a:lstStyle/>
        <a:p>
          <a:endParaRPr lang="en-US" sz="1400"/>
        </a:p>
      </dgm:t>
    </dgm:pt>
    <dgm:pt modelId="{CD19F265-D8BC-B647-A558-6CD45113E7DB}">
      <dgm:prSet custT="1"/>
      <dgm:spPr/>
      <dgm:t>
        <a:bodyPr/>
        <a:lstStyle/>
        <a:p>
          <a:r>
            <a:rPr lang="en-US" sz="1400" dirty="0" smtClean="0"/>
            <a:t>Exceptions</a:t>
          </a:r>
        </a:p>
      </dgm:t>
    </dgm:pt>
    <dgm:pt modelId="{4ACD7EA1-BFC9-9B4A-ADB2-04068DFFF92A}" type="parTrans" cxnId="{99E32264-6113-B943-9FC7-323292AED2B3}">
      <dgm:prSet/>
      <dgm:spPr/>
      <dgm:t>
        <a:bodyPr/>
        <a:lstStyle/>
        <a:p>
          <a:endParaRPr lang="en-US" sz="1400"/>
        </a:p>
      </dgm:t>
    </dgm:pt>
    <dgm:pt modelId="{1644014C-3880-9249-BB56-9C1ECA915879}" type="sibTrans" cxnId="{99E32264-6113-B943-9FC7-323292AED2B3}">
      <dgm:prSet/>
      <dgm:spPr/>
      <dgm:t>
        <a:bodyPr/>
        <a:lstStyle/>
        <a:p>
          <a:endParaRPr lang="en-US" sz="1400"/>
        </a:p>
      </dgm:t>
    </dgm:pt>
    <dgm:pt modelId="{6C2F02A8-0C6B-2346-AB84-B2D30050BA36}">
      <dgm:prSet custT="1"/>
      <dgm:spPr/>
      <dgm:t>
        <a:bodyPr/>
        <a:lstStyle/>
        <a:p>
          <a:r>
            <a:rPr lang="en-US" sz="1400" dirty="0" smtClean="0"/>
            <a:t>For Exceptions, must demonstrate “to the satisfaction of the AG”, low standard</a:t>
          </a:r>
        </a:p>
      </dgm:t>
    </dgm:pt>
    <dgm:pt modelId="{9E2FDD6D-83A3-714C-9293-77D92F0A2A3E}" type="parTrans" cxnId="{F70A4876-8DB2-E140-BE92-506E33B5A13A}">
      <dgm:prSet/>
      <dgm:spPr/>
      <dgm:t>
        <a:bodyPr/>
        <a:lstStyle/>
        <a:p>
          <a:endParaRPr lang="en-US" sz="1400"/>
        </a:p>
      </dgm:t>
    </dgm:pt>
    <dgm:pt modelId="{C8343F5A-63B7-F644-985A-B761D3380C6B}" type="sibTrans" cxnId="{F70A4876-8DB2-E140-BE92-506E33B5A13A}">
      <dgm:prSet/>
      <dgm:spPr/>
      <dgm:t>
        <a:bodyPr/>
        <a:lstStyle/>
        <a:p>
          <a:endParaRPr lang="en-US" sz="1400"/>
        </a:p>
      </dgm:t>
    </dgm:pt>
    <dgm:pt modelId="{C452AA6F-CD94-634C-AF3D-F3413BBE585F}">
      <dgm:prSet custT="1"/>
      <dgm:spPr/>
      <dgm:t>
        <a:bodyPr/>
        <a:lstStyle/>
        <a:p>
          <a:r>
            <a:rPr lang="en-US" sz="1400" dirty="0" smtClean="0"/>
            <a:t>Gather evidence, ask DHS if this is at issue or stipulation</a:t>
          </a:r>
        </a:p>
      </dgm:t>
    </dgm:pt>
    <dgm:pt modelId="{B29E5721-CDF6-4141-957B-B4589B00254A}" type="parTrans" cxnId="{76D5C8D6-0B8D-D94B-978A-D4287F342A41}">
      <dgm:prSet/>
      <dgm:spPr/>
      <dgm:t>
        <a:bodyPr/>
        <a:lstStyle/>
        <a:p>
          <a:endParaRPr lang="en-US" sz="1400"/>
        </a:p>
      </dgm:t>
    </dgm:pt>
    <dgm:pt modelId="{AF691E42-FAAF-1A4F-BBF0-3CC8E3762519}" type="sibTrans" cxnId="{76D5C8D6-0B8D-D94B-978A-D4287F342A41}">
      <dgm:prSet/>
      <dgm:spPr/>
      <dgm:t>
        <a:bodyPr/>
        <a:lstStyle/>
        <a:p>
          <a:endParaRPr lang="en-US" sz="1400"/>
        </a:p>
      </dgm:t>
    </dgm:pt>
    <dgm:pt modelId="{DE8E0659-BA52-014C-8D8C-D76E9B414E10}">
      <dgm:prSet custT="1"/>
      <dgm:spPr/>
      <dgm:t>
        <a:bodyPr/>
        <a:lstStyle/>
        <a:p>
          <a:r>
            <a:rPr lang="en-US" sz="1400" dirty="0" smtClean="0"/>
            <a:t>Must file within “reasonable period”</a:t>
          </a:r>
        </a:p>
      </dgm:t>
    </dgm:pt>
    <dgm:pt modelId="{48F0A72E-1E02-7741-948C-3A5F15CDE119}" type="parTrans" cxnId="{CFD13DD2-F6B4-7646-9519-B183DBBE4348}">
      <dgm:prSet/>
      <dgm:spPr/>
      <dgm:t>
        <a:bodyPr/>
        <a:lstStyle/>
        <a:p>
          <a:endParaRPr lang="en-US" sz="1400"/>
        </a:p>
      </dgm:t>
    </dgm:pt>
    <dgm:pt modelId="{DFC0E36D-01F0-3642-8C03-B216D97B4364}" type="sibTrans" cxnId="{CFD13DD2-F6B4-7646-9519-B183DBBE4348}">
      <dgm:prSet/>
      <dgm:spPr/>
      <dgm:t>
        <a:bodyPr/>
        <a:lstStyle/>
        <a:p>
          <a:endParaRPr lang="en-US" sz="1400"/>
        </a:p>
      </dgm:t>
    </dgm:pt>
    <dgm:pt modelId="{AAB14AB5-63DA-854A-B88D-F6EE8EAA473C}">
      <dgm:prSet custT="1"/>
      <dgm:spPr/>
      <dgm:t>
        <a:bodyPr/>
        <a:lstStyle/>
        <a:p>
          <a:r>
            <a:rPr lang="en-US" sz="1400" dirty="0" smtClean="0"/>
            <a:t>Considering education, socioeconomic status, age, mental health, etc. </a:t>
          </a:r>
        </a:p>
      </dgm:t>
    </dgm:pt>
    <dgm:pt modelId="{58A3C39E-7EC3-BB4B-B9E6-AE7DF3D556A9}" type="parTrans" cxnId="{8F4C2981-0508-C440-9E3D-982F995C52CD}">
      <dgm:prSet/>
      <dgm:spPr/>
      <dgm:t>
        <a:bodyPr/>
        <a:lstStyle/>
        <a:p>
          <a:endParaRPr lang="en-US" sz="1400"/>
        </a:p>
      </dgm:t>
    </dgm:pt>
    <dgm:pt modelId="{00D9E706-2CA3-5243-994B-D44153A08A8C}" type="sibTrans" cxnId="{8F4C2981-0508-C440-9E3D-982F995C52CD}">
      <dgm:prSet/>
      <dgm:spPr/>
      <dgm:t>
        <a:bodyPr/>
        <a:lstStyle/>
        <a:p>
          <a:endParaRPr lang="en-US" sz="1400"/>
        </a:p>
      </dgm:t>
    </dgm:pt>
    <dgm:pt modelId="{DF75DC05-EC71-7F45-AD85-51FBECE6E050}">
      <dgm:prSet custT="1"/>
      <dgm:spPr/>
      <dgm:t>
        <a:bodyPr/>
        <a:lstStyle/>
        <a:p>
          <a:r>
            <a:rPr lang="en-US" sz="1400" dirty="0" smtClean="0"/>
            <a:t>Unaccompanied Alien Children</a:t>
          </a:r>
        </a:p>
      </dgm:t>
    </dgm:pt>
    <dgm:pt modelId="{31DABB02-0C04-724E-BD1F-C42355B712DA}" type="sibTrans" cxnId="{8C759536-2105-4243-8F67-0BDC2D1167B3}">
      <dgm:prSet/>
      <dgm:spPr/>
      <dgm:t>
        <a:bodyPr/>
        <a:lstStyle/>
        <a:p>
          <a:endParaRPr lang="en-US" sz="1400"/>
        </a:p>
      </dgm:t>
    </dgm:pt>
    <dgm:pt modelId="{89289733-AC25-E44F-A5A3-A1AF3065E6D5}" type="parTrans" cxnId="{8C759536-2105-4243-8F67-0BDC2D1167B3}">
      <dgm:prSet/>
      <dgm:spPr/>
      <dgm:t>
        <a:bodyPr/>
        <a:lstStyle/>
        <a:p>
          <a:endParaRPr lang="en-US" sz="1400"/>
        </a:p>
      </dgm:t>
    </dgm:pt>
    <dgm:pt modelId="{3F9C07B2-D1EF-0947-B1DB-2EE5235108A1}">
      <dgm:prSet custT="1"/>
      <dgm:spPr/>
      <dgm:t>
        <a:bodyPr/>
        <a:lstStyle/>
        <a:p>
          <a:r>
            <a:rPr lang="en-US" sz="1400" dirty="0" smtClean="0"/>
            <a:t>Changed Circumstances materially affects eligibility</a:t>
          </a:r>
        </a:p>
      </dgm:t>
    </dgm:pt>
    <dgm:pt modelId="{41BA4F9F-38F9-3E4E-BB0F-23D2ADA6D456}" type="parTrans" cxnId="{C4FAA1EA-DCD1-6049-8575-BF8218EC1DDE}">
      <dgm:prSet/>
      <dgm:spPr/>
      <dgm:t>
        <a:bodyPr/>
        <a:lstStyle/>
        <a:p>
          <a:endParaRPr lang="en-US" sz="1400"/>
        </a:p>
      </dgm:t>
    </dgm:pt>
    <dgm:pt modelId="{C99E6109-6B74-5F48-9094-8FA8E78493D7}" type="sibTrans" cxnId="{C4FAA1EA-DCD1-6049-8575-BF8218EC1DDE}">
      <dgm:prSet/>
      <dgm:spPr/>
      <dgm:t>
        <a:bodyPr/>
        <a:lstStyle/>
        <a:p>
          <a:endParaRPr lang="en-US" sz="1400"/>
        </a:p>
      </dgm:t>
    </dgm:pt>
    <dgm:pt modelId="{CCAFE9C4-CB6A-8E40-A57B-635EFBAC7711}">
      <dgm:prSet custT="1"/>
      <dgm:spPr/>
      <dgm:t>
        <a:bodyPr/>
        <a:lstStyle/>
        <a:p>
          <a:r>
            <a:rPr lang="en-US" sz="1400" dirty="0" smtClean="0"/>
            <a:t> Delay not caused by applicant Matter of Y-C-, 23 I&amp;N Dec. 286 (BIA 2002)</a:t>
          </a:r>
        </a:p>
      </dgm:t>
    </dgm:pt>
    <dgm:pt modelId="{94A55D0C-71B4-8B4F-B5BB-49C16D3F3EE3}" type="parTrans" cxnId="{538358A7-F3A6-1F47-92C4-8F902CE664E1}">
      <dgm:prSet/>
      <dgm:spPr/>
      <dgm:t>
        <a:bodyPr/>
        <a:lstStyle/>
        <a:p>
          <a:endParaRPr lang="en-US"/>
        </a:p>
      </dgm:t>
    </dgm:pt>
    <dgm:pt modelId="{66727E00-9E8E-5E46-A451-7763AADEA750}" type="sibTrans" cxnId="{538358A7-F3A6-1F47-92C4-8F902CE664E1}">
      <dgm:prSet/>
      <dgm:spPr/>
      <dgm:t>
        <a:bodyPr/>
        <a:lstStyle/>
        <a:p>
          <a:endParaRPr lang="en-US"/>
        </a:p>
      </dgm:t>
    </dgm:pt>
    <dgm:pt modelId="{5C162DDB-B88C-BE4C-8B61-C647D226B1A4}">
      <dgm:prSet custT="1"/>
      <dgm:spPr/>
      <dgm:t>
        <a:bodyPr/>
        <a:lstStyle/>
        <a:p>
          <a:r>
            <a:rPr lang="en-US" sz="1400" dirty="0" smtClean="0"/>
            <a:t>Extraordinary Circumstances directly related to delay</a:t>
          </a:r>
        </a:p>
      </dgm:t>
    </dgm:pt>
    <dgm:pt modelId="{110EA839-987D-5244-8E6E-DAC872A35AA5}" type="parTrans" cxnId="{67E0DC1B-A38A-BB40-AA30-08E208EE76F2}">
      <dgm:prSet/>
      <dgm:spPr/>
      <dgm:t>
        <a:bodyPr/>
        <a:lstStyle/>
        <a:p>
          <a:endParaRPr lang="en-US"/>
        </a:p>
      </dgm:t>
    </dgm:pt>
    <dgm:pt modelId="{4677C659-E7BA-2244-B2E0-07E73C38C61C}" type="sibTrans" cxnId="{67E0DC1B-A38A-BB40-AA30-08E208EE76F2}">
      <dgm:prSet/>
      <dgm:spPr/>
      <dgm:t>
        <a:bodyPr/>
        <a:lstStyle/>
        <a:p>
          <a:endParaRPr lang="en-US"/>
        </a:p>
      </dgm:t>
    </dgm:pt>
    <dgm:pt modelId="{D0F916EB-92E7-3C45-8A23-09EF963ADE4C}" type="pres">
      <dgm:prSet presAssocID="{1649C31B-F1DB-574F-9707-9B5E26DAA9F0}" presName="Name0" presStyleCnt="0">
        <dgm:presLayoutVars>
          <dgm:dir/>
          <dgm:animLvl val="lvl"/>
          <dgm:resizeHandles val="exact"/>
        </dgm:presLayoutVars>
      </dgm:prSet>
      <dgm:spPr/>
      <dgm:t>
        <a:bodyPr/>
        <a:lstStyle/>
        <a:p>
          <a:endParaRPr lang="en-US"/>
        </a:p>
      </dgm:t>
    </dgm:pt>
    <dgm:pt modelId="{A90A1DD8-8586-254A-BEE3-99FF3C46F93D}" type="pres">
      <dgm:prSet presAssocID="{B8B34D7C-6DE0-2B46-BDB9-A4DCBAD46B8D}" presName="vertFlow" presStyleCnt="0"/>
      <dgm:spPr/>
    </dgm:pt>
    <dgm:pt modelId="{1591D302-B349-2341-9F4B-56C372490C1F}" type="pres">
      <dgm:prSet presAssocID="{B8B34D7C-6DE0-2B46-BDB9-A4DCBAD46B8D}" presName="header" presStyleLbl="node1" presStyleIdx="0" presStyleCnt="4"/>
      <dgm:spPr/>
      <dgm:t>
        <a:bodyPr/>
        <a:lstStyle/>
        <a:p>
          <a:endParaRPr lang="en-US"/>
        </a:p>
      </dgm:t>
    </dgm:pt>
    <dgm:pt modelId="{9BA651CC-5F73-1142-BA63-43081E586A65}" type="pres">
      <dgm:prSet presAssocID="{5BF548D3-2C8D-7F49-9093-22CE9B42CB96}" presName="parTrans" presStyleLbl="sibTrans2D1" presStyleIdx="0" presStyleCnt="7"/>
      <dgm:spPr/>
      <dgm:t>
        <a:bodyPr/>
        <a:lstStyle/>
        <a:p>
          <a:endParaRPr lang="en-US"/>
        </a:p>
      </dgm:t>
    </dgm:pt>
    <dgm:pt modelId="{8989CBD2-CE45-704C-8F63-59C9D68E5332}" type="pres">
      <dgm:prSet presAssocID="{DB16A84A-AF08-E147-ABC1-FB76C179F768}" presName="child" presStyleLbl="alignAccFollowNode1" presStyleIdx="0" presStyleCnt="7" custScaleY="120413">
        <dgm:presLayoutVars>
          <dgm:chMax val="0"/>
          <dgm:bulletEnabled val="1"/>
        </dgm:presLayoutVars>
      </dgm:prSet>
      <dgm:spPr/>
      <dgm:t>
        <a:bodyPr/>
        <a:lstStyle/>
        <a:p>
          <a:endParaRPr lang="en-US"/>
        </a:p>
      </dgm:t>
    </dgm:pt>
    <dgm:pt modelId="{414F1F8E-0CA7-6D4A-8594-6FB6B9B9F4B2}" type="pres">
      <dgm:prSet presAssocID="{B8B34D7C-6DE0-2B46-BDB9-A4DCBAD46B8D}" presName="hSp" presStyleCnt="0"/>
      <dgm:spPr/>
    </dgm:pt>
    <dgm:pt modelId="{E24C0B72-7ADF-C643-A7D1-A29F35FE7A54}" type="pres">
      <dgm:prSet presAssocID="{CD19F265-D8BC-B647-A558-6CD45113E7DB}" presName="vertFlow" presStyleCnt="0"/>
      <dgm:spPr/>
    </dgm:pt>
    <dgm:pt modelId="{1016741E-7BAD-754D-8ECD-0600A8BCD628}" type="pres">
      <dgm:prSet presAssocID="{CD19F265-D8BC-B647-A558-6CD45113E7DB}" presName="header" presStyleLbl="node1" presStyleIdx="1" presStyleCnt="4"/>
      <dgm:spPr/>
      <dgm:t>
        <a:bodyPr/>
        <a:lstStyle/>
        <a:p>
          <a:endParaRPr lang="en-US"/>
        </a:p>
      </dgm:t>
    </dgm:pt>
    <dgm:pt modelId="{D1B1D2EB-1573-B146-8448-0CBD85EB5B0E}" type="pres">
      <dgm:prSet presAssocID="{89289733-AC25-E44F-A5A3-A1AF3065E6D5}" presName="parTrans" presStyleLbl="sibTrans2D1" presStyleIdx="1" presStyleCnt="7"/>
      <dgm:spPr/>
      <dgm:t>
        <a:bodyPr/>
        <a:lstStyle/>
        <a:p>
          <a:endParaRPr lang="en-US"/>
        </a:p>
      </dgm:t>
    </dgm:pt>
    <dgm:pt modelId="{359F0B83-F0D2-4C44-AEEF-82589901E437}" type="pres">
      <dgm:prSet presAssocID="{DF75DC05-EC71-7F45-AD85-51FBECE6E050}" presName="child" presStyleLbl="alignAccFollowNode1" presStyleIdx="1" presStyleCnt="7">
        <dgm:presLayoutVars>
          <dgm:chMax val="0"/>
          <dgm:bulletEnabled val="1"/>
        </dgm:presLayoutVars>
      </dgm:prSet>
      <dgm:spPr/>
      <dgm:t>
        <a:bodyPr/>
        <a:lstStyle/>
        <a:p>
          <a:endParaRPr lang="en-US"/>
        </a:p>
      </dgm:t>
    </dgm:pt>
    <dgm:pt modelId="{2489ABDE-F071-3149-A813-5C940D23499A}" type="pres">
      <dgm:prSet presAssocID="{31DABB02-0C04-724E-BD1F-C42355B712DA}" presName="sibTrans" presStyleLbl="sibTrans2D1" presStyleIdx="2" presStyleCnt="7"/>
      <dgm:spPr/>
      <dgm:t>
        <a:bodyPr/>
        <a:lstStyle/>
        <a:p>
          <a:endParaRPr lang="en-US"/>
        </a:p>
      </dgm:t>
    </dgm:pt>
    <dgm:pt modelId="{ED617BE4-31E0-1C44-BE75-0B759639B6C2}" type="pres">
      <dgm:prSet presAssocID="{3F9C07B2-D1EF-0947-B1DB-2EE5235108A1}" presName="child" presStyleLbl="alignAccFollowNode1" presStyleIdx="2" presStyleCnt="7">
        <dgm:presLayoutVars>
          <dgm:chMax val="0"/>
          <dgm:bulletEnabled val="1"/>
        </dgm:presLayoutVars>
      </dgm:prSet>
      <dgm:spPr/>
      <dgm:t>
        <a:bodyPr/>
        <a:lstStyle/>
        <a:p>
          <a:endParaRPr lang="en-US"/>
        </a:p>
      </dgm:t>
    </dgm:pt>
    <dgm:pt modelId="{F9EB3778-B8CB-624A-B5BB-B3AF46C9CA27}" type="pres">
      <dgm:prSet presAssocID="{C99E6109-6B74-5F48-9094-8FA8E78493D7}" presName="sibTrans" presStyleLbl="sibTrans2D1" presStyleIdx="3" presStyleCnt="7"/>
      <dgm:spPr/>
      <dgm:t>
        <a:bodyPr/>
        <a:lstStyle/>
        <a:p>
          <a:endParaRPr lang="en-US"/>
        </a:p>
      </dgm:t>
    </dgm:pt>
    <dgm:pt modelId="{A04A843B-FA8E-994F-AEB3-17AAA38AFB1F}" type="pres">
      <dgm:prSet presAssocID="{5C162DDB-B88C-BE4C-8B61-C647D226B1A4}" presName="child" presStyleLbl="alignAccFollowNode1" presStyleIdx="3" presStyleCnt="7">
        <dgm:presLayoutVars>
          <dgm:chMax val="0"/>
          <dgm:bulletEnabled val="1"/>
        </dgm:presLayoutVars>
      </dgm:prSet>
      <dgm:spPr/>
      <dgm:t>
        <a:bodyPr/>
        <a:lstStyle/>
        <a:p>
          <a:endParaRPr lang="en-US"/>
        </a:p>
      </dgm:t>
    </dgm:pt>
    <dgm:pt modelId="{808D971B-62E9-7C4B-A832-25BE6877DF61}" type="pres">
      <dgm:prSet presAssocID="{4677C659-E7BA-2244-B2E0-07E73C38C61C}" presName="sibTrans" presStyleLbl="sibTrans2D1" presStyleIdx="4" presStyleCnt="7"/>
      <dgm:spPr/>
      <dgm:t>
        <a:bodyPr/>
        <a:lstStyle/>
        <a:p>
          <a:endParaRPr lang="en-US"/>
        </a:p>
      </dgm:t>
    </dgm:pt>
    <dgm:pt modelId="{E4167E3F-3CE4-BA4D-8A24-6E3C7C484A18}" type="pres">
      <dgm:prSet presAssocID="{CCAFE9C4-CB6A-8E40-A57B-635EFBAC7711}" presName="child" presStyleLbl="alignAccFollowNode1" presStyleIdx="4" presStyleCnt="7" custScaleX="82092" custScaleY="98797">
        <dgm:presLayoutVars>
          <dgm:chMax val="0"/>
          <dgm:bulletEnabled val="1"/>
        </dgm:presLayoutVars>
      </dgm:prSet>
      <dgm:spPr/>
      <dgm:t>
        <a:bodyPr/>
        <a:lstStyle/>
        <a:p>
          <a:endParaRPr lang="en-US"/>
        </a:p>
      </dgm:t>
    </dgm:pt>
    <dgm:pt modelId="{02563A0F-8A9F-F64D-8E9B-B67E2749ED8C}" type="pres">
      <dgm:prSet presAssocID="{CD19F265-D8BC-B647-A558-6CD45113E7DB}" presName="hSp" presStyleCnt="0"/>
      <dgm:spPr/>
    </dgm:pt>
    <dgm:pt modelId="{74612327-3615-4540-A22B-F26B704B794E}" type="pres">
      <dgm:prSet presAssocID="{6C2F02A8-0C6B-2346-AB84-B2D30050BA36}" presName="vertFlow" presStyleCnt="0"/>
      <dgm:spPr/>
    </dgm:pt>
    <dgm:pt modelId="{5B3987DD-D694-AD46-AC33-1DDD0B49719F}" type="pres">
      <dgm:prSet presAssocID="{6C2F02A8-0C6B-2346-AB84-B2D30050BA36}" presName="header" presStyleLbl="node1" presStyleIdx="2" presStyleCnt="4"/>
      <dgm:spPr/>
      <dgm:t>
        <a:bodyPr/>
        <a:lstStyle/>
        <a:p>
          <a:endParaRPr lang="en-US"/>
        </a:p>
      </dgm:t>
    </dgm:pt>
    <dgm:pt modelId="{6ADA3BE8-F73F-3842-B5CC-56BDB9FB9F20}" type="pres">
      <dgm:prSet presAssocID="{B29E5721-CDF6-4141-957B-B4589B00254A}" presName="parTrans" presStyleLbl="sibTrans2D1" presStyleIdx="5" presStyleCnt="7"/>
      <dgm:spPr/>
      <dgm:t>
        <a:bodyPr/>
        <a:lstStyle/>
        <a:p>
          <a:endParaRPr lang="en-US"/>
        </a:p>
      </dgm:t>
    </dgm:pt>
    <dgm:pt modelId="{28C531D0-9370-414E-BBC1-C54D3E1B5875}" type="pres">
      <dgm:prSet presAssocID="{C452AA6F-CD94-634C-AF3D-F3413BBE585F}" presName="child" presStyleLbl="alignAccFollowNode1" presStyleIdx="5" presStyleCnt="7">
        <dgm:presLayoutVars>
          <dgm:chMax val="0"/>
          <dgm:bulletEnabled val="1"/>
        </dgm:presLayoutVars>
      </dgm:prSet>
      <dgm:spPr/>
      <dgm:t>
        <a:bodyPr/>
        <a:lstStyle/>
        <a:p>
          <a:endParaRPr lang="en-US"/>
        </a:p>
      </dgm:t>
    </dgm:pt>
    <dgm:pt modelId="{2BBC2271-0327-F54A-85D7-7F0D81813351}" type="pres">
      <dgm:prSet presAssocID="{6C2F02A8-0C6B-2346-AB84-B2D30050BA36}" presName="hSp" presStyleCnt="0"/>
      <dgm:spPr/>
    </dgm:pt>
    <dgm:pt modelId="{0376BC77-F32B-B142-9F5D-122D4E92A934}" type="pres">
      <dgm:prSet presAssocID="{DE8E0659-BA52-014C-8D8C-D76E9B414E10}" presName="vertFlow" presStyleCnt="0"/>
      <dgm:spPr/>
    </dgm:pt>
    <dgm:pt modelId="{D0B05AE8-747C-F444-BDA9-C9612E42AE64}" type="pres">
      <dgm:prSet presAssocID="{DE8E0659-BA52-014C-8D8C-D76E9B414E10}" presName="header" presStyleLbl="node1" presStyleIdx="3" presStyleCnt="4"/>
      <dgm:spPr/>
      <dgm:t>
        <a:bodyPr/>
        <a:lstStyle/>
        <a:p>
          <a:endParaRPr lang="en-US"/>
        </a:p>
      </dgm:t>
    </dgm:pt>
    <dgm:pt modelId="{E2ACF713-D435-1D40-A84D-9C02781A2719}" type="pres">
      <dgm:prSet presAssocID="{58A3C39E-7EC3-BB4B-B9E6-AE7DF3D556A9}" presName="parTrans" presStyleLbl="sibTrans2D1" presStyleIdx="6" presStyleCnt="7"/>
      <dgm:spPr/>
      <dgm:t>
        <a:bodyPr/>
        <a:lstStyle/>
        <a:p>
          <a:endParaRPr lang="en-US"/>
        </a:p>
      </dgm:t>
    </dgm:pt>
    <dgm:pt modelId="{40F24D83-BF0C-5E41-9EAA-B1A37C5C7269}" type="pres">
      <dgm:prSet presAssocID="{AAB14AB5-63DA-854A-B88D-F6EE8EAA473C}" presName="child" presStyleLbl="alignAccFollowNode1" presStyleIdx="6" presStyleCnt="7">
        <dgm:presLayoutVars>
          <dgm:chMax val="0"/>
          <dgm:bulletEnabled val="1"/>
        </dgm:presLayoutVars>
      </dgm:prSet>
      <dgm:spPr/>
      <dgm:t>
        <a:bodyPr/>
        <a:lstStyle/>
        <a:p>
          <a:endParaRPr lang="en-US"/>
        </a:p>
      </dgm:t>
    </dgm:pt>
  </dgm:ptLst>
  <dgm:cxnLst>
    <dgm:cxn modelId="{F0F5D4E3-875C-1043-8592-E4CD9B5184A4}" type="presOf" srcId="{B29E5721-CDF6-4141-957B-B4589B00254A}" destId="{6ADA3BE8-F73F-3842-B5CC-56BDB9FB9F20}" srcOrd="0" destOrd="0" presId="urn:microsoft.com/office/officeart/2005/8/layout/lProcess1"/>
    <dgm:cxn modelId="{69E975FC-BF22-A647-842F-D8ACFD674B05}" type="presOf" srcId="{CD19F265-D8BC-B647-A558-6CD45113E7DB}" destId="{1016741E-7BAD-754D-8ECD-0600A8BCD628}" srcOrd="0" destOrd="0" presId="urn:microsoft.com/office/officeart/2005/8/layout/lProcess1"/>
    <dgm:cxn modelId="{1F7C4CF5-6043-D041-AF50-BC889B9F9C99}" type="presOf" srcId="{DB16A84A-AF08-E147-ABC1-FB76C179F768}" destId="{8989CBD2-CE45-704C-8F63-59C9D68E5332}" srcOrd="0" destOrd="0" presId="urn:microsoft.com/office/officeart/2005/8/layout/lProcess1"/>
    <dgm:cxn modelId="{50B38CF0-1B63-644B-9B12-4F17AA464D34}" type="presOf" srcId="{B8B34D7C-6DE0-2B46-BDB9-A4DCBAD46B8D}" destId="{1591D302-B349-2341-9F4B-56C372490C1F}" srcOrd="0" destOrd="0" presId="urn:microsoft.com/office/officeart/2005/8/layout/lProcess1"/>
    <dgm:cxn modelId="{380846BC-D69D-4548-9310-3786C99F71E7}" type="presOf" srcId="{CCAFE9C4-CB6A-8E40-A57B-635EFBAC7711}" destId="{E4167E3F-3CE4-BA4D-8A24-6E3C7C484A18}" srcOrd="0" destOrd="0" presId="urn:microsoft.com/office/officeart/2005/8/layout/lProcess1"/>
    <dgm:cxn modelId="{B7B79ABD-97F7-6049-8789-27E12463B5ED}" srcId="{B8B34D7C-6DE0-2B46-BDB9-A4DCBAD46B8D}" destId="{DB16A84A-AF08-E147-ABC1-FB76C179F768}" srcOrd="0" destOrd="0" parTransId="{5BF548D3-2C8D-7F49-9093-22CE9B42CB96}" sibTransId="{21EF03A5-42E4-184B-81AE-E1E3C7126925}"/>
    <dgm:cxn modelId="{96410114-766F-0B47-9498-9DF0F87D1595}" type="presOf" srcId="{AAB14AB5-63DA-854A-B88D-F6EE8EAA473C}" destId="{40F24D83-BF0C-5E41-9EAA-B1A37C5C7269}" srcOrd="0" destOrd="0" presId="urn:microsoft.com/office/officeart/2005/8/layout/lProcess1"/>
    <dgm:cxn modelId="{F35C7EF9-4861-6447-9E44-CD6F4A92561E}" type="presOf" srcId="{1649C31B-F1DB-574F-9707-9B5E26DAA9F0}" destId="{D0F916EB-92E7-3C45-8A23-09EF963ADE4C}" srcOrd="0" destOrd="0" presId="urn:microsoft.com/office/officeart/2005/8/layout/lProcess1"/>
    <dgm:cxn modelId="{67E0DC1B-A38A-BB40-AA30-08E208EE76F2}" srcId="{CD19F265-D8BC-B647-A558-6CD45113E7DB}" destId="{5C162DDB-B88C-BE4C-8B61-C647D226B1A4}" srcOrd="2" destOrd="0" parTransId="{110EA839-987D-5244-8E6E-DAC872A35AA5}" sibTransId="{4677C659-E7BA-2244-B2E0-07E73C38C61C}"/>
    <dgm:cxn modelId="{F63108A8-B518-3646-A3B4-E9DCB537185B}" type="presOf" srcId="{DE8E0659-BA52-014C-8D8C-D76E9B414E10}" destId="{D0B05AE8-747C-F444-BDA9-C9612E42AE64}" srcOrd="0" destOrd="0" presId="urn:microsoft.com/office/officeart/2005/8/layout/lProcess1"/>
    <dgm:cxn modelId="{1723863D-05B5-8646-BDB1-E785656832C4}" type="presOf" srcId="{6C2F02A8-0C6B-2346-AB84-B2D30050BA36}" destId="{5B3987DD-D694-AD46-AC33-1DDD0B49719F}" srcOrd="0" destOrd="0" presId="urn:microsoft.com/office/officeart/2005/8/layout/lProcess1"/>
    <dgm:cxn modelId="{8C759536-2105-4243-8F67-0BDC2D1167B3}" srcId="{CD19F265-D8BC-B647-A558-6CD45113E7DB}" destId="{DF75DC05-EC71-7F45-AD85-51FBECE6E050}" srcOrd="0" destOrd="0" parTransId="{89289733-AC25-E44F-A5A3-A1AF3065E6D5}" sibTransId="{31DABB02-0C04-724E-BD1F-C42355B712DA}"/>
    <dgm:cxn modelId="{DCA85810-D24B-EE49-9CD7-447379F032FE}" type="presOf" srcId="{C452AA6F-CD94-634C-AF3D-F3413BBE585F}" destId="{28C531D0-9370-414E-BBC1-C54D3E1B5875}" srcOrd="0" destOrd="0" presId="urn:microsoft.com/office/officeart/2005/8/layout/lProcess1"/>
    <dgm:cxn modelId="{52E762E8-A4A8-F24C-AE40-AEB86829822F}" srcId="{1649C31B-F1DB-574F-9707-9B5E26DAA9F0}" destId="{B8B34D7C-6DE0-2B46-BDB9-A4DCBAD46B8D}" srcOrd="0" destOrd="0" parTransId="{45A83BD1-D4FA-F844-9F6F-EDBB3D0B9A41}" sibTransId="{989717BE-6D2F-AB4D-95F3-961DD637BFC3}"/>
    <dgm:cxn modelId="{F70A4876-8DB2-E140-BE92-506E33B5A13A}" srcId="{1649C31B-F1DB-574F-9707-9B5E26DAA9F0}" destId="{6C2F02A8-0C6B-2346-AB84-B2D30050BA36}" srcOrd="2" destOrd="0" parTransId="{9E2FDD6D-83A3-714C-9293-77D92F0A2A3E}" sibTransId="{C8343F5A-63B7-F644-985A-B761D3380C6B}"/>
    <dgm:cxn modelId="{C4FAA1EA-DCD1-6049-8575-BF8218EC1DDE}" srcId="{CD19F265-D8BC-B647-A558-6CD45113E7DB}" destId="{3F9C07B2-D1EF-0947-B1DB-2EE5235108A1}" srcOrd="1" destOrd="0" parTransId="{41BA4F9F-38F9-3E4E-BB0F-23D2ADA6D456}" sibTransId="{C99E6109-6B74-5F48-9094-8FA8E78493D7}"/>
    <dgm:cxn modelId="{A1508005-759F-574A-8866-2B7BED0F3160}" type="presOf" srcId="{89289733-AC25-E44F-A5A3-A1AF3065E6D5}" destId="{D1B1D2EB-1573-B146-8448-0CBD85EB5B0E}" srcOrd="0" destOrd="0" presId="urn:microsoft.com/office/officeart/2005/8/layout/lProcess1"/>
    <dgm:cxn modelId="{7AD34627-0DBE-5A43-858C-7AF1C6A381F8}" type="presOf" srcId="{3F9C07B2-D1EF-0947-B1DB-2EE5235108A1}" destId="{ED617BE4-31E0-1C44-BE75-0B759639B6C2}" srcOrd="0" destOrd="0" presId="urn:microsoft.com/office/officeart/2005/8/layout/lProcess1"/>
    <dgm:cxn modelId="{01B52269-A7E1-8444-AC22-809889B5E252}" type="presOf" srcId="{5C162DDB-B88C-BE4C-8B61-C647D226B1A4}" destId="{A04A843B-FA8E-994F-AEB3-17AAA38AFB1F}" srcOrd="0" destOrd="0" presId="urn:microsoft.com/office/officeart/2005/8/layout/lProcess1"/>
    <dgm:cxn modelId="{76D5C8D6-0B8D-D94B-978A-D4287F342A41}" srcId="{6C2F02A8-0C6B-2346-AB84-B2D30050BA36}" destId="{C452AA6F-CD94-634C-AF3D-F3413BBE585F}" srcOrd="0" destOrd="0" parTransId="{B29E5721-CDF6-4141-957B-B4589B00254A}" sibTransId="{AF691E42-FAAF-1A4F-BBF0-3CC8E3762519}"/>
    <dgm:cxn modelId="{99E32264-6113-B943-9FC7-323292AED2B3}" srcId="{1649C31B-F1DB-574F-9707-9B5E26DAA9F0}" destId="{CD19F265-D8BC-B647-A558-6CD45113E7DB}" srcOrd="1" destOrd="0" parTransId="{4ACD7EA1-BFC9-9B4A-ADB2-04068DFFF92A}" sibTransId="{1644014C-3880-9249-BB56-9C1ECA915879}"/>
    <dgm:cxn modelId="{8F4C2981-0508-C440-9E3D-982F995C52CD}" srcId="{DE8E0659-BA52-014C-8D8C-D76E9B414E10}" destId="{AAB14AB5-63DA-854A-B88D-F6EE8EAA473C}" srcOrd="0" destOrd="0" parTransId="{58A3C39E-7EC3-BB4B-B9E6-AE7DF3D556A9}" sibTransId="{00D9E706-2CA3-5243-994B-D44153A08A8C}"/>
    <dgm:cxn modelId="{6151C845-FFB9-CC48-8AE3-564FBB14A7D2}" type="presOf" srcId="{5BF548D3-2C8D-7F49-9093-22CE9B42CB96}" destId="{9BA651CC-5F73-1142-BA63-43081E586A65}" srcOrd="0" destOrd="0" presId="urn:microsoft.com/office/officeart/2005/8/layout/lProcess1"/>
    <dgm:cxn modelId="{CFD13DD2-F6B4-7646-9519-B183DBBE4348}" srcId="{1649C31B-F1DB-574F-9707-9B5E26DAA9F0}" destId="{DE8E0659-BA52-014C-8D8C-D76E9B414E10}" srcOrd="3" destOrd="0" parTransId="{48F0A72E-1E02-7741-948C-3A5F15CDE119}" sibTransId="{DFC0E36D-01F0-3642-8C03-B216D97B4364}"/>
    <dgm:cxn modelId="{C2DD22FA-5CAE-BB4A-AA07-B1C3BF4EC380}" type="presOf" srcId="{DF75DC05-EC71-7F45-AD85-51FBECE6E050}" destId="{359F0B83-F0D2-4C44-AEEF-82589901E437}" srcOrd="0" destOrd="0" presId="urn:microsoft.com/office/officeart/2005/8/layout/lProcess1"/>
    <dgm:cxn modelId="{782EC106-9D9F-714D-A9DC-57C067A6425C}" type="presOf" srcId="{31DABB02-0C04-724E-BD1F-C42355B712DA}" destId="{2489ABDE-F071-3149-A813-5C940D23499A}" srcOrd="0" destOrd="0" presId="urn:microsoft.com/office/officeart/2005/8/layout/lProcess1"/>
    <dgm:cxn modelId="{71138794-713A-F447-9865-4D7CFB0474F3}" type="presOf" srcId="{4677C659-E7BA-2244-B2E0-07E73C38C61C}" destId="{808D971B-62E9-7C4B-A832-25BE6877DF61}" srcOrd="0" destOrd="0" presId="urn:microsoft.com/office/officeart/2005/8/layout/lProcess1"/>
    <dgm:cxn modelId="{C6DD1055-B699-EE41-847C-0D60CF6D6B76}" type="presOf" srcId="{C99E6109-6B74-5F48-9094-8FA8E78493D7}" destId="{F9EB3778-B8CB-624A-B5BB-B3AF46C9CA27}" srcOrd="0" destOrd="0" presId="urn:microsoft.com/office/officeart/2005/8/layout/lProcess1"/>
    <dgm:cxn modelId="{DBF972F9-6872-934A-9166-ABD42121A349}" type="presOf" srcId="{58A3C39E-7EC3-BB4B-B9E6-AE7DF3D556A9}" destId="{E2ACF713-D435-1D40-A84D-9C02781A2719}" srcOrd="0" destOrd="0" presId="urn:microsoft.com/office/officeart/2005/8/layout/lProcess1"/>
    <dgm:cxn modelId="{538358A7-F3A6-1F47-92C4-8F902CE664E1}" srcId="{CD19F265-D8BC-B647-A558-6CD45113E7DB}" destId="{CCAFE9C4-CB6A-8E40-A57B-635EFBAC7711}" srcOrd="3" destOrd="0" parTransId="{94A55D0C-71B4-8B4F-B5BB-49C16D3F3EE3}" sibTransId="{66727E00-9E8E-5E46-A451-7763AADEA750}"/>
    <dgm:cxn modelId="{4F5D19ED-6551-B945-B637-40731FB855EE}" type="presParOf" srcId="{D0F916EB-92E7-3C45-8A23-09EF963ADE4C}" destId="{A90A1DD8-8586-254A-BEE3-99FF3C46F93D}" srcOrd="0" destOrd="0" presId="urn:microsoft.com/office/officeart/2005/8/layout/lProcess1"/>
    <dgm:cxn modelId="{7105A314-ABEA-AA4E-9A60-6DD57ED3D203}" type="presParOf" srcId="{A90A1DD8-8586-254A-BEE3-99FF3C46F93D}" destId="{1591D302-B349-2341-9F4B-56C372490C1F}" srcOrd="0" destOrd="0" presId="urn:microsoft.com/office/officeart/2005/8/layout/lProcess1"/>
    <dgm:cxn modelId="{05D3E666-A6B2-5749-8723-6CC1BBC5B1BD}" type="presParOf" srcId="{A90A1DD8-8586-254A-BEE3-99FF3C46F93D}" destId="{9BA651CC-5F73-1142-BA63-43081E586A65}" srcOrd="1" destOrd="0" presId="urn:microsoft.com/office/officeart/2005/8/layout/lProcess1"/>
    <dgm:cxn modelId="{0C42FC7D-1016-3E4F-830D-345250875F78}" type="presParOf" srcId="{A90A1DD8-8586-254A-BEE3-99FF3C46F93D}" destId="{8989CBD2-CE45-704C-8F63-59C9D68E5332}" srcOrd="2" destOrd="0" presId="urn:microsoft.com/office/officeart/2005/8/layout/lProcess1"/>
    <dgm:cxn modelId="{F2404E36-AF0C-E24C-9B13-17EA071526F9}" type="presParOf" srcId="{D0F916EB-92E7-3C45-8A23-09EF963ADE4C}" destId="{414F1F8E-0CA7-6D4A-8594-6FB6B9B9F4B2}" srcOrd="1" destOrd="0" presId="urn:microsoft.com/office/officeart/2005/8/layout/lProcess1"/>
    <dgm:cxn modelId="{81FF264E-1AA0-B543-B973-48848E268054}" type="presParOf" srcId="{D0F916EB-92E7-3C45-8A23-09EF963ADE4C}" destId="{E24C0B72-7ADF-C643-A7D1-A29F35FE7A54}" srcOrd="2" destOrd="0" presId="urn:microsoft.com/office/officeart/2005/8/layout/lProcess1"/>
    <dgm:cxn modelId="{31562606-3A35-974E-BA74-C2A13CBEB65D}" type="presParOf" srcId="{E24C0B72-7ADF-C643-A7D1-A29F35FE7A54}" destId="{1016741E-7BAD-754D-8ECD-0600A8BCD628}" srcOrd="0" destOrd="0" presId="urn:microsoft.com/office/officeart/2005/8/layout/lProcess1"/>
    <dgm:cxn modelId="{2D08BC02-0BAF-1447-A3F6-B2D6B9C4BC9A}" type="presParOf" srcId="{E24C0B72-7ADF-C643-A7D1-A29F35FE7A54}" destId="{D1B1D2EB-1573-B146-8448-0CBD85EB5B0E}" srcOrd="1" destOrd="0" presId="urn:microsoft.com/office/officeart/2005/8/layout/lProcess1"/>
    <dgm:cxn modelId="{80946892-4929-4745-A049-095A3F262E41}" type="presParOf" srcId="{E24C0B72-7ADF-C643-A7D1-A29F35FE7A54}" destId="{359F0B83-F0D2-4C44-AEEF-82589901E437}" srcOrd="2" destOrd="0" presId="urn:microsoft.com/office/officeart/2005/8/layout/lProcess1"/>
    <dgm:cxn modelId="{F2C5A5D7-ECA1-BA44-B23E-1DC5BE884D23}" type="presParOf" srcId="{E24C0B72-7ADF-C643-A7D1-A29F35FE7A54}" destId="{2489ABDE-F071-3149-A813-5C940D23499A}" srcOrd="3" destOrd="0" presId="urn:microsoft.com/office/officeart/2005/8/layout/lProcess1"/>
    <dgm:cxn modelId="{A5E33733-B88A-0245-A209-201578292927}" type="presParOf" srcId="{E24C0B72-7ADF-C643-A7D1-A29F35FE7A54}" destId="{ED617BE4-31E0-1C44-BE75-0B759639B6C2}" srcOrd="4" destOrd="0" presId="urn:microsoft.com/office/officeart/2005/8/layout/lProcess1"/>
    <dgm:cxn modelId="{15559BCD-B276-B64B-B7B6-208485CF6F59}" type="presParOf" srcId="{E24C0B72-7ADF-C643-A7D1-A29F35FE7A54}" destId="{F9EB3778-B8CB-624A-B5BB-B3AF46C9CA27}" srcOrd="5" destOrd="0" presId="urn:microsoft.com/office/officeart/2005/8/layout/lProcess1"/>
    <dgm:cxn modelId="{93D66259-472C-0744-8907-B4FAAB949361}" type="presParOf" srcId="{E24C0B72-7ADF-C643-A7D1-A29F35FE7A54}" destId="{A04A843B-FA8E-994F-AEB3-17AAA38AFB1F}" srcOrd="6" destOrd="0" presId="urn:microsoft.com/office/officeart/2005/8/layout/lProcess1"/>
    <dgm:cxn modelId="{C101F172-FD9A-7941-878E-33387376EB22}" type="presParOf" srcId="{E24C0B72-7ADF-C643-A7D1-A29F35FE7A54}" destId="{808D971B-62E9-7C4B-A832-25BE6877DF61}" srcOrd="7" destOrd="0" presId="urn:microsoft.com/office/officeart/2005/8/layout/lProcess1"/>
    <dgm:cxn modelId="{F6E602A6-80B6-F240-B2BD-503842A120F3}" type="presParOf" srcId="{E24C0B72-7ADF-C643-A7D1-A29F35FE7A54}" destId="{E4167E3F-3CE4-BA4D-8A24-6E3C7C484A18}" srcOrd="8" destOrd="0" presId="urn:microsoft.com/office/officeart/2005/8/layout/lProcess1"/>
    <dgm:cxn modelId="{54B65846-5615-6C43-BFA6-2DE95CBDFBFF}" type="presParOf" srcId="{D0F916EB-92E7-3C45-8A23-09EF963ADE4C}" destId="{02563A0F-8A9F-F64D-8E9B-B67E2749ED8C}" srcOrd="3" destOrd="0" presId="urn:microsoft.com/office/officeart/2005/8/layout/lProcess1"/>
    <dgm:cxn modelId="{EC8E6D9B-39B7-D643-95AE-7ABE4FDD3F0E}" type="presParOf" srcId="{D0F916EB-92E7-3C45-8A23-09EF963ADE4C}" destId="{74612327-3615-4540-A22B-F26B704B794E}" srcOrd="4" destOrd="0" presId="urn:microsoft.com/office/officeart/2005/8/layout/lProcess1"/>
    <dgm:cxn modelId="{262030A7-0168-2448-A775-BF88A2DC17A4}" type="presParOf" srcId="{74612327-3615-4540-A22B-F26B704B794E}" destId="{5B3987DD-D694-AD46-AC33-1DDD0B49719F}" srcOrd="0" destOrd="0" presId="urn:microsoft.com/office/officeart/2005/8/layout/lProcess1"/>
    <dgm:cxn modelId="{02900DD4-1DD3-6D49-ACF0-EDD03C6AE607}" type="presParOf" srcId="{74612327-3615-4540-A22B-F26B704B794E}" destId="{6ADA3BE8-F73F-3842-B5CC-56BDB9FB9F20}" srcOrd="1" destOrd="0" presId="urn:microsoft.com/office/officeart/2005/8/layout/lProcess1"/>
    <dgm:cxn modelId="{29E234D3-DB73-B14C-943A-379D8702FB61}" type="presParOf" srcId="{74612327-3615-4540-A22B-F26B704B794E}" destId="{28C531D0-9370-414E-BBC1-C54D3E1B5875}" srcOrd="2" destOrd="0" presId="urn:microsoft.com/office/officeart/2005/8/layout/lProcess1"/>
    <dgm:cxn modelId="{2545DD9C-3272-0E49-91BF-E65DC1EE8511}" type="presParOf" srcId="{D0F916EB-92E7-3C45-8A23-09EF963ADE4C}" destId="{2BBC2271-0327-F54A-85D7-7F0D81813351}" srcOrd="5" destOrd="0" presId="urn:microsoft.com/office/officeart/2005/8/layout/lProcess1"/>
    <dgm:cxn modelId="{CCDF3D29-7F63-ED43-9C49-EC85242F3CCF}" type="presParOf" srcId="{D0F916EB-92E7-3C45-8A23-09EF963ADE4C}" destId="{0376BC77-F32B-B142-9F5D-122D4E92A934}" srcOrd="6" destOrd="0" presId="urn:microsoft.com/office/officeart/2005/8/layout/lProcess1"/>
    <dgm:cxn modelId="{5B974966-FBC5-A042-B5EB-9D66A8371A00}" type="presParOf" srcId="{0376BC77-F32B-B142-9F5D-122D4E92A934}" destId="{D0B05AE8-747C-F444-BDA9-C9612E42AE64}" srcOrd="0" destOrd="0" presId="urn:microsoft.com/office/officeart/2005/8/layout/lProcess1"/>
    <dgm:cxn modelId="{768C9596-1FB9-BA46-8B75-E5B2C929C6A1}" type="presParOf" srcId="{0376BC77-F32B-B142-9F5D-122D4E92A934}" destId="{E2ACF713-D435-1D40-A84D-9C02781A2719}" srcOrd="1" destOrd="0" presId="urn:microsoft.com/office/officeart/2005/8/layout/lProcess1"/>
    <dgm:cxn modelId="{7BAF4448-6F1A-584D-A0C8-FAC9D0D9806A}" type="presParOf" srcId="{0376BC77-F32B-B142-9F5D-122D4E92A934}" destId="{40F24D83-BF0C-5E41-9EAA-B1A37C5C7269}"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637F77-8A71-2040-B4D0-0E9CA8D3976C}" type="doc">
      <dgm:prSet loTypeId="urn:microsoft.com/office/officeart/2005/8/layout/vList5" loCatId="" qsTypeId="urn:microsoft.com/office/officeart/2005/8/quickstyle/simple4" qsCatId="simple" csTypeId="urn:microsoft.com/office/officeart/2005/8/colors/accent2_1" csCatId="accent2" phldr="1"/>
      <dgm:spPr/>
      <dgm:t>
        <a:bodyPr/>
        <a:lstStyle/>
        <a:p>
          <a:endParaRPr lang="en-US"/>
        </a:p>
      </dgm:t>
    </dgm:pt>
    <dgm:pt modelId="{E109762B-E53E-4D47-AE28-76238649063C}">
      <dgm:prSet custT="1"/>
      <dgm:spPr/>
      <dgm:t>
        <a:bodyPr/>
        <a:lstStyle/>
        <a:p>
          <a:r>
            <a:rPr lang="en-US" sz="1600" dirty="0" smtClean="0"/>
            <a:t>If persecutor non-government, must show government unable/unwilling to control/protect from persecution</a:t>
          </a:r>
          <a:endParaRPr lang="en-US" sz="1600" dirty="0"/>
        </a:p>
      </dgm:t>
    </dgm:pt>
    <dgm:pt modelId="{51C139B8-9AC7-A544-A048-97E48B5EDA8F}" type="parTrans" cxnId="{BFD96B4A-87DB-F446-B50F-4817718B7242}">
      <dgm:prSet/>
      <dgm:spPr/>
      <dgm:t>
        <a:bodyPr/>
        <a:lstStyle/>
        <a:p>
          <a:endParaRPr lang="en-US"/>
        </a:p>
      </dgm:t>
    </dgm:pt>
    <dgm:pt modelId="{D201085F-602D-C34E-AD74-2E4A518B9427}" type="sibTrans" cxnId="{BFD96B4A-87DB-F446-B50F-4817718B7242}">
      <dgm:prSet/>
      <dgm:spPr/>
      <dgm:t>
        <a:bodyPr/>
        <a:lstStyle/>
        <a:p>
          <a:endParaRPr lang="en-US"/>
        </a:p>
      </dgm:t>
    </dgm:pt>
    <dgm:pt modelId="{1F6D1645-806F-C24B-86CC-3ED057C616A9}">
      <dgm:prSet custT="1"/>
      <dgm:spPr/>
      <dgm:t>
        <a:bodyPr/>
        <a:lstStyle/>
        <a:p>
          <a:r>
            <a:rPr lang="en-US" sz="1600" dirty="0" smtClean="0"/>
            <a:t>If persecutor government </a:t>
          </a:r>
          <a:r>
            <a:rPr lang="mr-IN" sz="1600" dirty="0" smtClean="0"/>
            <a:t>–</a:t>
          </a:r>
          <a:r>
            <a:rPr lang="en-US" sz="1600" dirty="0" smtClean="0"/>
            <a:t> </a:t>
          </a:r>
          <a:r>
            <a:rPr lang="en-US" sz="1600" baseline="0" dirty="0" smtClean="0"/>
            <a:t>no need to demonstrate that client sought their protection. </a:t>
          </a:r>
          <a:r>
            <a:rPr lang="tr-TR" sz="1600" b="0" i="1" dirty="0" err="1" smtClean="0">
              <a:solidFill>
                <a:schemeClr val="tx1"/>
              </a:solidFill>
              <a:effectLst/>
              <a:latin typeface="+mn-lt"/>
              <a:ea typeface="+mn-ea"/>
              <a:cs typeface="+mn-cs"/>
            </a:rPr>
            <a:t>Baballah</a:t>
          </a:r>
          <a:r>
            <a:rPr lang="tr-TR" sz="1600" b="0" i="1" dirty="0" smtClean="0">
              <a:solidFill>
                <a:schemeClr val="tx1"/>
              </a:solidFill>
              <a:effectLst/>
              <a:latin typeface="+mn-lt"/>
              <a:ea typeface="+mn-ea"/>
              <a:cs typeface="+mn-cs"/>
            </a:rPr>
            <a:t> v. </a:t>
          </a:r>
          <a:r>
            <a:rPr lang="tr-TR" sz="1600" b="0" i="1" dirty="0" err="1" smtClean="0">
              <a:solidFill>
                <a:schemeClr val="tx1"/>
              </a:solidFill>
              <a:effectLst/>
              <a:latin typeface="+mn-lt"/>
              <a:ea typeface="+mn-ea"/>
              <a:cs typeface="+mn-cs"/>
            </a:rPr>
            <a:t>Ashcroft</a:t>
          </a:r>
          <a:r>
            <a:rPr lang="tr-TR" sz="1600" b="0" i="0" dirty="0" smtClean="0">
              <a:solidFill>
                <a:schemeClr val="tx1"/>
              </a:solidFill>
              <a:effectLst/>
              <a:latin typeface="+mn-lt"/>
              <a:ea typeface="+mn-ea"/>
              <a:cs typeface="+mn-cs"/>
            </a:rPr>
            <a:t>, 367 F.3d 1067, 1078 (9th </a:t>
          </a:r>
          <a:r>
            <a:rPr lang="tr-TR" sz="1600" b="0" i="0" dirty="0" err="1" smtClean="0">
              <a:solidFill>
                <a:schemeClr val="tx1"/>
              </a:solidFill>
              <a:effectLst/>
              <a:latin typeface="+mn-lt"/>
              <a:ea typeface="+mn-ea"/>
              <a:cs typeface="+mn-cs"/>
            </a:rPr>
            <a:t>Cir</a:t>
          </a:r>
          <a:r>
            <a:rPr lang="tr-TR" sz="1600" b="0" i="0" dirty="0" smtClean="0">
              <a:solidFill>
                <a:schemeClr val="tx1"/>
              </a:solidFill>
              <a:effectLst/>
              <a:latin typeface="+mn-lt"/>
              <a:ea typeface="+mn-ea"/>
              <a:cs typeface="+mn-cs"/>
            </a:rPr>
            <a:t>. 2004).</a:t>
          </a:r>
          <a:endParaRPr lang="en-US" sz="1600" dirty="0"/>
        </a:p>
      </dgm:t>
    </dgm:pt>
    <dgm:pt modelId="{36A1CB71-959D-354C-B16D-840CA01C7718}" type="parTrans" cxnId="{FB600C8E-80E4-EE45-986C-D0835505DB9B}">
      <dgm:prSet/>
      <dgm:spPr/>
      <dgm:t>
        <a:bodyPr/>
        <a:lstStyle/>
        <a:p>
          <a:endParaRPr lang="en-US"/>
        </a:p>
      </dgm:t>
    </dgm:pt>
    <dgm:pt modelId="{F74CB28E-805F-5C4B-89BC-81D431D88894}" type="sibTrans" cxnId="{FB600C8E-80E4-EE45-986C-D0835505DB9B}">
      <dgm:prSet/>
      <dgm:spPr/>
      <dgm:t>
        <a:bodyPr/>
        <a:lstStyle/>
        <a:p>
          <a:endParaRPr lang="en-US"/>
        </a:p>
      </dgm:t>
    </dgm:pt>
    <dgm:pt modelId="{F73F6B15-8E77-4044-A362-EAC471478915}">
      <dgm:prSet custT="1"/>
      <dgm:spPr/>
      <dgm:t>
        <a:bodyPr/>
        <a:lstStyle/>
        <a:p>
          <a:r>
            <a:rPr lang="en-US" sz="1600" dirty="0" smtClean="0"/>
            <a:t>Can show through Country Conditions, Direct Statements from Persecutor</a:t>
          </a:r>
          <a:r>
            <a:rPr lang="mr-IN" sz="1600" dirty="0" smtClean="0"/>
            <a:t>…</a:t>
          </a:r>
          <a:endParaRPr lang="en-US" sz="1600" dirty="0"/>
        </a:p>
      </dgm:t>
    </dgm:pt>
    <dgm:pt modelId="{4DC3709E-0EAE-4B43-9D7A-BCC0E8D6964D}" type="parTrans" cxnId="{0D72E174-AAFD-5C4B-9819-E1D7AA1884DA}">
      <dgm:prSet/>
      <dgm:spPr/>
      <dgm:t>
        <a:bodyPr/>
        <a:lstStyle/>
        <a:p>
          <a:endParaRPr lang="en-US"/>
        </a:p>
      </dgm:t>
    </dgm:pt>
    <dgm:pt modelId="{4ACE762F-B5C1-2B4D-995A-0B8CC568233F}" type="sibTrans" cxnId="{0D72E174-AAFD-5C4B-9819-E1D7AA1884DA}">
      <dgm:prSet/>
      <dgm:spPr/>
      <dgm:t>
        <a:bodyPr/>
        <a:lstStyle/>
        <a:p>
          <a:endParaRPr lang="en-US"/>
        </a:p>
      </dgm:t>
    </dgm:pt>
    <dgm:pt modelId="{EE3EB004-EF27-304C-A280-FF88113D4691}">
      <dgm:prSet custT="1"/>
      <dgm:spPr/>
      <dgm:t>
        <a:bodyPr/>
        <a:lstStyle/>
        <a:p>
          <a:r>
            <a:rPr lang="en-US" sz="1600" dirty="0" err="1" smtClean="0"/>
            <a:t>Exs</a:t>
          </a:r>
          <a:r>
            <a:rPr lang="en-US" sz="1600" dirty="0" smtClean="0"/>
            <a:t>:  War, ethnic cleansing, law enforcement and judiciary corruption, failure to enforce laws, inability to express beliefs safely, etc.</a:t>
          </a:r>
          <a:endParaRPr lang="en-US" sz="1600" dirty="0"/>
        </a:p>
      </dgm:t>
    </dgm:pt>
    <dgm:pt modelId="{86FB37FE-0D05-9243-AF5C-784F9B2C2731}" type="sibTrans" cxnId="{2CEEF64F-C7E3-2846-A95A-310AB96EF96C}">
      <dgm:prSet/>
      <dgm:spPr/>
      <dgm:t>
        <a:bodyPr/>
        <a:lstStyle/>
        <a:p>
          <a:endParaRPr lang="en-US"/>
        </a:p>
      </dgm:t>
    </dgm:pt>
    <dgm:pt modelId="{EA30B9EB-7E02-E94F-BF96-827CB378C01D}" type="parTrans" cxnId="{2CEEF64F-C7E3-2846-A95A-310AB96EF96C}">
      <dgm:prSet/>
      <dgm:spPr/>
      <dgm:t>
        <a:bodyPr/>
        <a:lstStyle/>
        <a:p>
          <a:endParaRPr lang="en-US"/>
        </a:p>
      </dgm:t>
    </dgm:pt>
    <dgm:pt modelId="{07533304-3D67-6A4C-9A00-8767C33D7FDE}" type="pres">
      <dgm:prSet presAssocID="{2C637F77-8A71-2040-B4D0-0E9CA8D3976C}" presName="Name0" presStyleCnt="0">
        <dgm:presLayoutVars>
          <dgm:dir/>
          <dgm:animLvl val="lvl"/>
          <dgm:resizeHandles val="exact"/>
        </dgm:presLayoutVars>
      </dgm:prSet>
      <dgm:spPr/>
      <dgm:t>
        <a:bodyPr/>
        <a:lstStyle/>
        <a:p>
          <a:endParaRPr lang="en-US"/>
        </a:p>
      </dgm:t>
    </dgm:pt>
    <dgm:pt modelId="{0777AB3C-D2E9-6A4B-A6F3-1ADA892E8A48}" type="pres">
      <dgm:prSet presAssocID="{E109762B-E53E-4D47-AE28-76238649063C}" presName="linNode" presStyleCnt="0"/>
      <dgm:spPr/>
    </dgm:pt>
    <dgm:pt modelId="{558BC65B-85C0-9340-9B29-7B61776EFC12}" type="pres">
      <dgm:prSet presAssocID="{E109762B-E53E-4D47-AE28-76238649063C}" presName="parentText" presStyleLbl="node1" presStyleIdx="0" presStyleCnt="4" custScaleX="191202">
        <dgm:presLayoutVars>
          <dgm:chMax val="1"/>
          <dgm:bulletEnabled val="1"/>
        </dgm:presLayoutVars>
      </dgm:prSet>
      <dgm:spPr/>
      <dgm:t>
        <a:bodyPr/>
        <a:lstStyle/>
        <a:p>
          <a:endParaRPr lang="en-US"/>
        </a:p>
      </dgm:t>
    </dgm:pt>
    <dgm:pt modelId="{CB35C07C-39B7-D04D-B7F0-2808BC05BE23}" type="pres">
      <dgm:prSet presAssocID="{D201085F-602D-C34E-AD74-2E4A518B9427}" presName="sp" presStyleCnt="0"/>
      <dgm:spPr/>
    </dgm:pt>
    <dgm:pt modelId="{2F0DC90E-0D35-DA48-B054-A9FE5F1B4E6F}" type="pres">
      <dgm:prSet presAssocID="{1F6D1645-806F-C24B-86CC-3ED057C616A9}" presName="linNode" presStyleCnt="0"/>
      <dgm:spPr/>
    </dgm:pt>
    <dgm:pt modelId="{9B407F8B-4B60-EF4F-BCAF-9701C307D802}" type="pres">
      <dgm:prSet presAssocID="{1F6D1645-806F-C24B-86CC-3ED057C616A9}" presName="parentText" presStyleLbl="node1" presStyleIdx="1" presStyleCnt="4" custScaleX="191202">
        <dgm:presLayoutVars>
          <dgm:chMax val="1"/>
          <dgm:bulletEnabled val="1"/>
        </dgm:presLayoutVars>
      </dgm:prSet>
      <dgm:spPr/>
      <dgm:t>
        <a:bodyPr/>
        <a:lstStyle/>
        <a:p>
          <a:endParaRPr lang="en-US"/>
        </a:p>
      </dgm:t>
    </dgm:pt>
    <dgm:pt modelId="{DBA0959D-B3E4-D646-AC17-DE4849B19462}" type="pres">
      <dgm:prSet presAssocID="{F74CB28E-805F-5C4B-89BC-81D431D88894}" presName="sp" presStyleCnt="0"/>
      <dgm:spPr/>
    </dgm:pt>
    <dgm:pt modelId="{79C766DE-8EB3-BF42-BE1B-5FD1F62078D1}" type="pres">
      <dgm:prSet presAssocID="{F73F6B15-8E77-4044-A362-EAC471478915}" presName="linNode" presStyleCnt="0"/>
      <dgm:spPr/>
    </dgm:pt>
    <dgm:pt modelId="{EAD1C58A-B770-8649-B168-F3F8EF65D134}" type="pres">
      <dgm:prSet presAssocID="{F73F6B15-8E77-4044-A362-EAC471478915}" presName="parentText" presStyleLbl="node1" presStyleIdx="2" presStyleCnt="4" custScaleX="191202">
        <dgm:presLayoutVars>
          <dgm:chMax val="1"/>
          <dgm:bulletEnabled val="1"/>
        </dgm:presLayoutVars>
      </dgm:prSet>
      <dgm:spPr/>
      <dgm:t>
        <a:bodyPr/>
        <a:lstStyle/>
        <a:p>
          <a:endParaRPr lang="en-US"/>
        </a:p>
      </dgm:t>
    </dgm:pt>
    <dgm:pt modelId="{6307FD7E-4C59-1B4C-9B44-DA07C058F01A}" type="pres">
      <dgm:prSet presAssocID="{4ACE762F-B5C1-2B4D-995A-0B8CC568233F}" presName="sp" presStyleCnt="0"/>
      <dgm:spPr/>
    </dgm:pt>
    <dgm:pt modelId="{507BA4EC-3230-5745-AD3C-4674C8BF9F23}" type="pres">
      <dgm:prSet presAssocID="{EE3EB004-EF27-304C-A280-FF88113D4691}" presName="linNode" presStyleCnt="0"/>
      <dgm:spPr/>
    </dgm:pt>
    <dgm:pt modelId="{20C3E329-EE9B-4642-BA39-BB902F24E912}" type="pres">
      <dgm:prSet presAssocID="{EE3EB004-EF27-304C-A280-FF88113D4691}" presName="parentText" presStyleLbl="node1" presStyleIdx="3" presStyleCnt="4" custScaleX="191202">
        <dgm:presLayoutVars>
          <dgm:chMax val="1"/>
          <dgm:bulletEnabled val="1"/>
        </dgm:presLayoutVars>
      </dgm:prSet>
      <dgm:spPr/>
      <dgm:t>
        <a:bodyPr/>
        <a:lstStyle/>
        <a:p>
          <a:endParaRPr lang="en-US"/>
        </a:p>
      </dgm:t>
    </dgm:pt>
  </dgm:ptLst>
  <dgm:cxnLst>
    <dgm:cxn modelId="{0D72E174-AAFD-5C4B-9819-E1D7AA1884DA}" srcId="{2C637F77-8A71-2040-B4D0-0E9CA8D3976C}" destId="{F73F6B15-8E77-4044-A362-EAC471478915}" srcOrd="2" destOrd="0" parTransId="{4DC3709E-0EAE-4B43-9D7A-BCC0E8D6964D}" sibTransId="{4ACE762F-B5C1-2B4D-995A-0B8CC568233F}"/>
    <dgm:cxn modelId="{C4B6BDCB-35D5-B746-9DC2-4C851D59D323}" type="presOf" srcId="{2C637F77-8A71-2040-B4D0-0E9CA8D3976C}" destId="{07533304-3D67-6A4C-9A00-8767C33D7FDE}" srcOrd="0" destOrd="0" presId="urn:microsoft.com/office/officeart/2005/8/layout/vList5"/>
    <dgm:cxn modelId="{DC6A0186-67EF-C44D-9737-4C1BA8936EF5}" type="presOf" srcId="{1F6D1645-806F-C24B-86CC-3ED057C616A9}" destId="{9B407F8B-4B60-EF4F-BCAF-9701C307D802}" srcOrd="0" destOrd="0" presId="urn:microsoft.com/office/officeart/2005/8/layout/vList5"/>
    <dgm:cxn modelId="{C22CB3A9-B792-FF44-9E72-C6209C980B14}" type="presOf" srcId="{F73F6B15-8E77-4044-A362-EAC471478915}" destId="{EAD1C58A-B770-8649-B168-F3F8EF65D134}" srcOrd="0" destOrd="0" presId="urn:microsoft.com/office/officeart/2005/8/layout/vList5"/>
    <dgm:cxn modelId="{FB600C8E-80E4-EE45-986C-D0835505DB9B}" srcId="{2C637F77-8A71-2040-B4D0-0E9CA8D3976C}" destId="{1F6D1645-806F-C24B-86CC-3ED057C616A9}" srcOrd="1" destOrd="0" parTransId="{36A1CB71-959D-354C-B16D-840CA01C7718}" sibTransId="{F74CB28E-805F-5C4B-89BC-81D431D88894}"/>
    <dgm:cxn modelId="{2CEEF64F-C7E3-2846-A95A-310AB96EF96C}" srcId="{2C637F77-8A71-2040-B4D0-0E9CA8D3976C}" destId="{EE3EB004-EF27-304C-A280-FF88113D4691}" srcOrd="3" destOrd="0" parTransId="{EA30B9EB-7E02-E94F-BF96-827CB378C01D}" sibTransId="{86FB37FE-0D05-9243-AF5C-784F9B2C2731}"/>
    <dgm:cxn modelId="{F162111F-5729-6844-B8A3-348159585BE3}" type="presOf" srcId="{EE3EB004-EF27-304C-A280-FF88113D4691}" destId="{20C3E329-EE9B-4642-BA39-BB902F24E912}" srcOrd="0" destOrd="0" presId="urn:microsoft.com/office/officeart/2005/8/layout/vList5"/>
    <dgm:cxn modelId="{1096D91B-81FF-C846-A29B-0ACA7FEA04F5}" type="presOf" srcId="{E109762B-E53E-4D47-AE28-76238649063C}" destId="{558BC65B-85C0-9340-9B29-7B61776EFC12}" srcOrd="0" destOrd="0" presId="urn:microsoft.com/office/officeart/2005/8/layout/vList5"/>
    <dgm:cxn modelId="{BFD96B4A-87DB-F446-B50F-4817718B7242}" srcId="{2C637F77-8A71-2040-B4D0-0E9CA8D3976C}" destId="{E109762B-E53E-4D47-AE28-76238649063C}" srcOrd="0" destOrd="0" parTransId="{51C139B8-9AC7-A544-A048-97E48B5EDA8F}" sibTransId="{D201085F-602D-C34E-AD74-2E4A518B9427}"/>
    <dgm:cxn modelId="{1A93420C-92F9-2B4B-8F3A-7B67EA42FA3B}" type="presParOf" srcId="{07533304-3D67-6A4C-9A00-8767C33D7FDE}" destId="{0777AB3C-D2E9-6A4B-A6F3-1ADA892E8A48}" srcOrd="0" destOrd="0" presId="urn:microsoft.com/office/officeart/2005/8/layout/vList5"/>
    <dgm:cxn modelId="{FED043FB-3C93-2042-96D4-B25DF5C8751C}" type="presParOf" srcId="{0777AB3C-D2E9-6A4B-A6F3-1ADA892E8A48}" destId="{558BC65B-85C0-9340-9B29-7B61776EFC12}" srcOrd="0" destOrd="0" presId="urn:microsoft.com/office/officeart/2005/8/layout/vList5"/>
    <dgm:cxn modelId="{A385A320-3F81-7140-9ACA-7E19DDCAEDCE}" type="presParOf" srcId="{07533304-3D67-6A4C-9A00-8767C33D7FDE}" destId="{CB35C07C-39B7-D04D-B7F0-2808BC05BE23}" srcOrd="1" destOrd="0" presId="urn:microsoft.com/office/officeart/2005/8/layout/vList5"/>
    <dgm:cxn modelId="{00D43451-C500-4046-8DD4-D61D797B4C59}" type="presParOf" srcId="{07533304-3D67-6A4C-9A00-8767C33D7FDE}" destId="{2F0DC90E-0D35-DA48-B054-A9FE5F1B4E6F}" srcOrd="2" destOrd="0" presId="urn:microsoft.com/office/officeart/2005/8/layout/vList5"/>
    <dgm:cxn modelId="{6878C4AF-8F9C-064E-8D2C-32581F2A2B11}" type="presParOf" srcId="{2F0DC90E-0D35-DA48-B054-A9FE5F1B4E6F}" destId="{9B407F8B-4B60-EF4F-BCAF-9701C307D802}" srcOrd="0" destOrd="0" presId="urn:microsoft.com/office/officeart/2005/8/layout/vList5"/>
    <dgm:cxn modelId="{CDF69A9E-3D13-0D46-AF21-6EFC76E2BF94}" type="presParOf" srcId="{07533304-3D67-6A4C-9A00-8767C33D7FDE}" destId="{DBA0959D-B3E4-D646-AC17-DE4849B19462}" srcOrd="3" destOrd="0" presId="urn:microsoft.com/office/officeart/2005/8/layout/vList5"/>
    <dgm:cxn modelId="{11A8E4D6-388B-FC48-8FEA-B19498BB21F8}" type="presParOf" srcId="{07533304-3D67-6A4C-9A00-8767C33D7FDE}" destId="{79C766DE-8EB3-BF42-BE1B-5FD1F62078D1}" srcOrd="4" destOrd="0" presId="urn:microsoft.com/office/officeart/2005/8/layout/vList5"/>
    <dgm:cxn modelId="{56332314-2CEA-6740-AF45-5AB7385436A6}" type="presParOf" srcId="{79C766DE-8EB3-BF42-BE1B-5FD1F62078D1}" destId="{EAD1C58A-B770-8649-B168-F3F8EF65D134}" srcOrd="0" destOrd="0" presId="urn:microsoft.com/office/officeart/2005/8/layout/vList5"/>
    <dgm:cxn modelId="{3CBEA470-43D5-7145-8A5A-BF115FF65D2F}" type="presParOf" srcId="{07533304-3D67-6A4C-9A00-8767C33D7FDE}" destId="{6307FD7E-4C59-1B4C-9B44-DA07C058F01A}" srcOrd="5" destOrd="0" presId="urn:microsoft.com/office/officeart/2005/8/layout/vList5"/>
    <dgm:cxn modelId="{EE519A2C-D743-9C4B-9FD1-34AD3053C6EF}" type="presParOf" srcId="{07533304-3D67-6A4C-9A00-8767C33D7FDE}" destId="{507BA4EC-3230-5745-AD3C-4674C8BF9F23}" srcOrd="6" destOrd="0" presId="urn:microsoft.com/office/officeart/2005/8/layout/vList5"/>
    <dgm:cxn modelId="{AFA5D724-0B4E-8A4F-907F-29F29FB43CB8}" type="presParOf" srcId="{507BA4EC-3230-5745-AD3C-4674C8BF9F23}" destId="{20C3E329-EE9B-4642-BA39-BB902F24E91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08D2BF-36DE-1246-BF19-1CB6A4259B53}"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A68A609D-5981-5D4A-A001-369BDED6910E}">
      <dgm:prSet phldrT="[Text]" custT="1"/>
      <dgm:spPr/>
      <dgm:t>
        <a:bodyPr/>
        <a:lstStyle/>
        <a:p>
          <a:r>
            <a:rPr lang="en-US" sz="1600" dirty="0" smtClean="0"/>
            <a:t>Past persecution</a:t>
          </a:r>
          <a:endParaRPr lang="en-US" sz="1600" dirty="0"/>
        </a:p>
      </dgm:t>
    </dgm:pt>
    <dgm:pt modelId="{673DB61A-D706-2A4E-9A02-81FA2A18445B}" type="parTrans" cxnId="{106FCB62-8F1B-6D48-A697-EA36EDE737B5}">
      <dgm:prSet/>
      <dgm:spPr/>
      <dgm:t>
        <a:bodyPr/>
        <a:lstStyle/>
        <a:p>
          <a:endParaRPr lang="en-US" sz="1600"/>
        </a:p>
      </dgm:t>
    </dgm:pt>
    <dgm:pt modelId="{90D19BFA-9315-1346-B97D-928EB94F0117}" type="sibTrans" cxnId="{106FCB62-8F1B-6D48-A697-EA36EDE737B5}">
      <dgm:prSet/>
      <dgm:spPr/>
      <dgm:t>
        <a:bodyPr/>
        <a:lstStyle/>
        <a:p>
          <a:endParaRPr lang="en-US" sz="1600"/>
        </a:p>
      </dgm:t>
    </dgm:pt>
    <dgm:pt modelId="{D62BE30B-4939-EB45-8417-02F738E653BD}">
      <dgm:prSet custT="1"/>
      <dgm:spPr/>
      <dgm:t>
        <a:bodyPr/>
        <a:lstStyle/>
        <a:p>
          <a:r>
            <a:rPr lang="en-US" sz="1600" smtClean="0"/>
            <a:t>Creates rebuttable presumption that applicant has well-founded fear of future persecution</a:t>
          </a:r>
          <a:endParaRPr lang="en-US" sz="1600" dirty="0" smtClean="0"/>
        </a:p>
      </dgm:t>
    </dgm:pt>
    <dgm:pt modelId="{39D51422-3FA0-224A-A7A4-491977A871DE}" type="parTrans" cxnId="{708F41EF-BF8A-134B-8075-046D6299C172}">
      <dgm:prSet/>
      <dgm:spPr/>
      <dgm:t>
        <a:bodyPr/>
        <a:lstStyle/>
        <a:p>
          <a:endParaRPr lang="en-US" sz="1600"/>
        </a:p>
      </dgm:t>
    </dgm:pt>
    <dgm:pt modelId="{B7F8BBFC-A470-DF46-91F2-7B026CB2AAAC}" type="sibTrans" cxnId="{708F41EF-BF8A-134B-8075-046D6299C172}">
      <dgm:prSet/>
      <dgm:spPr/>
      <dgm:t>
        <a:bodyPr/>
        <a:lstStyle/>
        <a:p>
          <a:endParaRPr lang="en-US" sz="1600"/>
        </a:p>
      </dgm:t>
    </dgm:pt>
    <dgm:pt modelId="{BB52752C-5C8D-4E47-AE0C-FF0D5ECF50E2}">
      <dgm:prSet custT="1"/>
      <dgm:spPr/>
      <dgm:t>
        <a:bodyPr/>
        <a:lstStyle/>
        <a:p>
          <a:r>
            <a:rPr lang="en-US" sz="1600" dirty="0" smtClean="0"/>
            <a:t>DHS will argue change of circumstances/country conditions or internal relocation</a:t>
          </a:r>
        </a:p>
      </dgm:t>
    </dgm:pt>
    <dgm:pt modelId="{4028D51C-BAAB-274C-B1BE-17BCED215DD2}" type="parTrans" cxnId="{73A40391-169A-B249-8152-316CD38BE4EE}">
      <dgm:prSet/>
      <dgm:spPr/>
      <dgm:t>
        <a:bodyPr/>
        <a:lstStyle/>
        <a:p>
          <a:endParaRPr lang="en-US" sz="1600"/>
        </a:p>
      </dgm:t>
    </dgm:pt>
    <dgm:pt modelId="{DC45319F-C990-A749-BEFC-B3A20C888328}" type="sibTrans" cxnId="{73A40391-169A-B249-8152-316CD38BE4EE}">
      <dgm:prSet/>
      <dgm:spPr/>
      <dgm:t>
        <a:bodyPr/>
        <a:lstStyle/>
        <a:p>
          <a:endParaRPr lang="en-US" sz="1600"/>
        </a:p>
      </dgm:t>
    </dgm:pt>
    <dgm:pt modelId="{E966056A-6B3E-0C43-B3CA-86CA2AC6B5FF}">
      <dgm:prSet custT="1"/>
      <dgm:spPr/>
      <dgm:t>
        <a:bodyPr/>
        <a:lstStyle/>
        <a:p>
          <a:r>
            <a:rPr lang="en-US" sz="1600" dirty="0" smtClean="0"/>
            <a:t>May be more difficult to establish for LGBTI who kept lives secret</a:t>
          </a:r>
        </a:p>
      </dgm:t>
    </dgm:pt>
    <dgm:pt modelId="{0F638A7C-32EB-6D46-8310-2BCB8E817CBF}" type="parTrans" cxnId="{66D0B2EC-05D0-5046-B309-19D5695BC491}">
      <dgm:prSet/>
      <dgm:spPr/>
      <dgm:t>
        <a:bodyPr/>
        <a:lstStyle/>
        <a:p>
          <a:endParaRPr lang="en-US" sz="1600"/>
        </a:p>
      </dgm:t>
    </dgm:pt>
    <dgm:pt modelId="{882E0BC8-8227-3E4B-A340-F80E8AA74400}" type="sibTrans" cxnId="{66D0B2EC-05D0-5046-B309-19D5695BC491}">
      <dgm:prSet/>
      <dgm:spPr/>
      <dgm:t>
        <a:bodyPr/>
        <a:lstStyle/>
        <a:p>
          <a:endParaRPr lang="en-US" sz="1600"/>
        </a:p>
      </dgm:t>
    </dgm:pt>
    <dgm:pt modelId="{F7FE3918-F5B7-964C-B7E7-A678A9781B0E}">
      <dgm:prSet custT="1"/>
      <dgm:spPr/>
      <dgm:t>
        <a:bodyPr/>
        <a:lstStyle/>
        <a:p>
          <a:r>
            <a:rPr lang="en-US" sz="1600" dirty="0" smtClean="0"/>
            <a:t>Well founded fear</a:t>
          </a:r>
        </a:p>
      </dgm:t>
    </dgm:pt>
    <dgm:pt modelId="{1E24F6D5-6A39-8F4D-8EA5-6A27FF28412E}" type="parTrans" cxnId="{7DA7494B-A10E-1942-BFAA-B6C3EBDA4783}">
      <dgm:prSet/>
      <dgm:spPr/>
      <dgm:t>
        <a:bodyPr/>
        <a:lstStyle/>
        <a:p>
          <a:endParaRPr lang="en-US" sz="1600"/>
        </a:p>
      </dgm:t>
    </dgm:pt>
    <dgm:pt modelId="{3096AA37-1B65-D649-B464-D27D73A68C98}" type="sibTrans" cxnId="{7DA7494B-A10E-1942-BFAA-B6C3EBDA4783}">
      <dgm:prSet/>
      <dgm:spPr/>
      <dgm:t>
        <a:bodyPr/>
        <a:lstStyle/>
        <a:p>
          <a:endParaRPr lang="en-US" sz="1600"/>
        </a:p>
      </dgm:t>
    </dgm:pt>
    <dgm:pt modelId="{3FE46562-3FCC-DB48-9BA8-F45CC826A5F2}">
      <dgm:prSet custT="1"/>
      <dgm:spPr/>
      <dgm:t>
        <a:bodyPr/>
        <a:lstStyle/>
        <a:p>
          <a:r>
            <a:rPr lang="en-US" sz="1600" dirty="0" smtClean="0"/>
            <a:t>“Reasonable possibility” of persecution if return: less than a 10% chance sufficient. </a:t>
          </a:r>
          <a:r>
            <a:rPr lang="en-US" sz="1600" i="1" dirty="0" smtClean="0"/>
            <a:t>See Matter of </a:t>
          </a:r>
          <a:r>
            <a:rPr lang="en-US" sz="1600" i="1" dirty="0" err="1" smtClean="0"/>
            <a:t>Mogharrabi</a:t>
          </a:r>
          <a:r>
            <a:rPr lang="en-US" sz="1600" dirty="0" smtClean="0"/>
            <a:t>, 19 I&amp;N Dec. 439, 445 (BIA 1987); </a:t>
          </a:r>
          <a:r>
            <a:rPr lang="en-US" sz="1600" i="1" dirty="0" smtClean="0"/>
            <a:t>Matter of S-S-</a:t>
          </a:r>
          <a:r>
            <a:rPr lang="en-US" sz="1600" dirty="0" smtClean="0"/>
            <a:t>, 21 I&amp;N Dec. 121, 122 (BIA 1995); </a:t>
          </a:r>
          <a:r>
            <a:rPr lang="en-US" sz="1600" i="1" dirty="0" smtClean="0"/>
            <a:t>INS v. Cardoza-Fonseca,</a:t>
          </a:r>
          <a:r>
            <a:rPr lang="en-US" sz="1600" dirty="0" smtClean="0"/>
            <a:t> 480 U.S. 421, 431, 440 (1987)</a:t>
          </a:r>
        </a:p>
      </dgm:t>
    </dgm:pt>
    <dgm:pt modelId="{C8014568-D6C7-AF45-A9F5-529300CCBDED}" type="parTrans" cxnId="{384BFF8F-5342-6241-A763-20C3F6C1268C}">
      <dgm:prSet/>
      <dgm:spPr/>
      <dgm:t>
        <a:bodyPr/>
        <a:lstStyle/>
        <a:p>
          <a:endParaRPr lang="en-US" sz="1600"/>
        </a:p>
      </dgm:t>
    </dgm:pt>
    <dgm:pt modelId="{32222C8B-257D-9441-9220-DA4D44647FFD}" type="sibTrans" cxnId="{384BFF8F-5342-6241-A763-20C3F6C1268C}">
      <dgm:prSet/>
      <dgm:spPr/>
      <dgm:t>
        <a:bodyPr/>
        <a:lstStyle/>
        <a:p>
          <a:endParaRPr lang="en-US" sz="1600"/>
        </a:p>
      </dgm:t>
    </dgm:pt>
    <dgm:pt modelId="{D57D66B1-CC1F-1C44-BC5C-580EC113007C}">
      <dgm:prSet custT="1"/>
      <dgm:spPr/>
      <dgm:t>
        <a:bodyPr/>
        <a:lstStyle/>
        <a:p>
          <a:r>
            <a:rPr lang="en-US" sz="1600" dirty="0" smtClean="0"/>
            <a:t>Can argue well founded fear even if applicant never experienced past persecution</a:t>
          </a:r>
        </a:p>
      </dgm:t>
    </dgm:pt>
    <dgm:pt modelId="{018F83BD-A403-A74A-A21D-A78C712AE185}" type="parTrans" cxnId="{AF9B36E4-F5A7-1643-BC47-B80BBED24054}">
      <dgm:prSet/>
      <dgm:spPr/>
      <dgm:t>
        <a:bodyPr/>
        <a:lstStyle/>
        <a:p>
          <a:endParaRPr lang="en-US" sz="1600"/>
        </a:p>
      </dgm:t>
    </dgm:pt>
    <dgm:pt modelId="{BFB493D7-9C31-8945-A279-B2BC8655E65C}" type="sibTrans" cxnId="{AF9B36E4-F5A7-1643-BC47-B80BBED24054}">
      <dgm:prSet/>
      <dgm:spPr/>
      <dgm:t>
        <a:bodyPr/>
        <a:lstStyle/>
        <a:p>
          <a:endParaRPr lang="en-US" sz="1600"/>
        </a:p>
      </dgm:t>
    </dgm:pt>
    <dgm:pt modelId="{0936CCE3-4880-AA4A-BA7A-D35A4E409B0F}">
      <dgm:prSet custT="1"/>
      <dgm:spPr/>
      <dgm:t>
        <a:bodyPr/>
        <a:lstStyle/>
        <a:p>
          <a:r>
            <a:rPr lang="en-US" sz="1600" dirty="0" smtClean="0"/>
            <a:t>Ex. Someone who came out recently after living in the U.S. or contracted HIV here</a:t>
          </a:r>
        </a:p>
      </dgm:t>
    </dgm:pt>
    <dgm:pt modelId="{06D3C616-916F-4E4C-B640-B6D8A778DD9D}" type="parTrans" cxnId="{4C12CFDB-ADFA-4F4A-8DAA-AD01C276D868}">
      <dgm:prSet/>
      <dgm:spPr/>
      <dgm:t>
        <a:bodyPr/>
        <a:lstStyle/>
        <a:p>
          <a:endParaRPr lang="en-US" sz="1600"/>
        </a:p>
      </dgm:t>
    </dgm:pt>
    <dgm:pt modelId="{9A18E306-8A24-3D42-858A-647C703353CE}" type="sibTrans" cxnId="{4C12CFDB-ADFA-4F4A-8DAA-AD01C276D868}">
      <dgm:prSet/>
      <dgm:spPr/>
      <dgm:t>
        <a:bodyPr/>
        <a:lstStyle/>
        <a:p>
          <a:endParaRPr lang="en-US" sz="1600"/>
        </a:p>
      </dgm:t>
    </dgm:pt>
    <dgm:pt modelId="{498C1573-02E2-F240-9701-425F846150E2}">
      <dgm:prSet custT="1"/>
      <dgm:spPr/>
      <dgm:t>
        <a:bodyPr/>
        <a:lstStyle/>
        <a:p>
          <a:r>
            <a:rPr lang="en-US" sz="1600" smtClean="0"/>
            <a:t>If past persecution, but no well founded fear, argue Humanitarian Asylum:</a:t>
          </a:r>
          <a:endParaRPr lang="en-US" sz="1600" dirty="0" smtClean="0"/>
        </a:p>
      </dgm:t>
    </dgm:pt>
    <dgm:pt modelId="{3FE17193-2D1E-0049-AFA4-27F774316923}" type="parTrans" cxnId="{ED265760-15ED-394E-A1EF-9116870E89E2}">
      <dgm:prSet/>
      <dgm:spPr/>
      <dgm:t>
        <a:bodyPr/>
        <a:lstStyle/>
        <a:p>
          <a:endParaRPr lang="en-US" sz="1600"/>
        </a:p>
      </dgm:t>
    </dgm:pt>
    <dgm:pt modelId="{ED5F42B9-1E62-1445-991C-0617297D9D6A}" type="sibTrans" cxnId="{ED265760-15ED-394E-A1EF-9116870E89E2}">
      <dgm:prSet/>
      <dgm:spPr/>
      <dgm:t>
        <a:bodyPr/>
        <a:lstStyle/>
        <a:p>
          <a:endParaRPr lang="en-US" sz="1600"/>
        </a:p>
      </dgm:t>
    </dgm:pt>
    <dgm:pt modelId="{28948CF7-F8F9-984A-B8E2-B26AB3BC23F3}">
      <dgm:prSet custT="1"/>
      <dgm:spPr/>
      <dgm:t>
        <a:bodyPr/>
        <a:lstStyle/>
        <a:p>
          <a:r>
            <a:rPr lang="en-US" sz="1600" dirty="0" smtClean="0"/>
            <a:t>Compelling reasons, severity of past persecution, reasonable possibility other serious harm. </a:t>
          </a:r>
          <a:r>
            <a:rPr lang="en-US" sz="1600" i="1" dirty="0" smtClean="0"/>
            <a:t>See </a:t>
          </a:r>
          <a:r>
            <a:rPr lang="de-DE" sz="1600" b="0" i="1" dirty="0" smtClean="0"/>
            <a:t>Matter </a:t>
          </a:r>
          <a:r>
            <a:rPr lang="de-DE" sz="1600" b="0" i="1" dirty="0" err="1" smtClean="0"/>
            <a:t>of</a:t>
          </a:r>
          <a:r>
            <a:rPr lang="de-DE" sz="1600" b="0" i="1" dirty="0" smtClean="0"/>
            <a:t> Chen</a:t>
          </a:r>
          <a:r>
            <a:rPr lang="de-DE" sz="1600" b="0" i="0" dirty="0" smtClean="0"/>
            <a:t>, 20 I&amp;N Dec. 16 (BIA 1989); </a:t>
          </a:r>
          <a:r>
            <a:rPr lang="en-US" sz="1600" b="0" i="1" dirty="0" smtClean="0"/>
            <a:t>See Matter of L-S-</a:t>
          </a:r>
          <a:r>
            <a:rPr lang="en-US" sz="1600" b="0" i="0" dirty="0" smtClean="0"/>
            <a:t>, 25 I&amp;N Dec. 705 (BIA 2012)</a:t>
          </a:r>
          <a:endParaRPr lang="en-US" sz="1600" dirty="0" smtClean="0"/>
        </a:p>
      </dgm:t>
    </dgm:pt>
    <dgm:pt modelId="{F40ADE0C-647E-B844-A8CA-87D771FD748D}" type="parTrans" cxnId="{36AC6ACF-F65D-1B4A-91CD-FC38E17C1BDF}">
      <dgm:prSet/>
      <dgm:spPr/>
      <dgm:t>
        <a:bodyPr/>
        <a:lstStyle/>
        <a:p>
          <a:endParaRPr lang="en-US" sz="1600"/>
        </a:p>
      </dgm:t>
    </dgm:pt>
    <dgm:pt modelId="{D6B19015-02E5-E846-99F4-3B252CA4879E}" type="sibTrans" cxnId="{36AC6ACF-F65D-1B4A-91CD-FC38E17C1BDF}">
      <dgm:prSet/>
      <dgm:spPr/>
      <dgm:t>
        <a:bodyPr/>
        <a:lstStyle/>
        <a:p>
          <a:endParaRPr lang="en-US" sz="1600"/>
        </a:p>
      </dgm:t>
    </dgm:pt>
    <dgm:pt modelId="{ED9961CB-380A-3243-9DD4-DE146A25EB97}">
      <dgm:prSet custT="1"/>
      <dgm:spPr/>
      <dgm:t>
        <a:bodyPr/>
        <a:lstStyle/>
        <a:p>
          <a:r>
            <a:rPr lang="en-US" sz="1600" dirty="0" smtClean="0"/>
            <a:t>No nexus required for other serious harm; forward-looking</a:t>
          </a:r>
        </a:p>
      </dgm:t>
    </dgm:pt>
    <dgm:pt modelId="{AB3FD93A-D5FF-9049-BBBE-DD60916B9C1B}" type="parTrans" cxnId="{F7E7932A-0914-C44B-B93C-D1645DBF5CF3}">
      <dgm:prSet/>
      <dgm:spPr/>
    </dgm:pt>
    <dgm:pt modelId="{3E92E59B-67D6-144C-8759-80333B268740}" type="sibTrans" cxnId="{F7E7932A-0914-C44B-B93C-D1645DBF5CF3}">
      <dgm:prSet/>
      <dgm:spPr/>
    </dgm:pt>
    <dgm:pt modelId="{FB469399-A0CC-0941-92C7-F37920AFB236}" type="pres">
      <dgm:prSet presAssocID="{DC08D2BF-36DE-1246-BF19-1CB6A4259B53}" presName="Name0" presStyleCnt="0">
        <dgm:presLayoutVars>
          <dgm:dir/>
          <dgm:animLvl val="lvl"/>
          <dgm:resizeHandles/>
        </dgm:presLayoutVars>
      </dgm:prSet>
      <dgm:spPr/>
      <dgm:t>
        <a:bodyPr/>
        <a:lstStyle/>
        <a:p>
          <a:endParaRPr lang="en-US"/>
        </a:p>
      </dgm:t>
    </dgm:pt>
    <dgm:pt modelId="{10633FF4-E564-DE4D-9527-ADE4D1A4096C}" type="pres">
      <dgm:prSet presAssocID="{A68A609D-5981-5D4A-A001-369BDED6910E}" presName="linNode" presStyleCnt="0"/>
      <dgm:spPr/>
    </dgm:pt>
    <dgm:pt modelId="{09E4B138-1B64-C34A-A712-E795344ED1E8}" type="pres">
      <dgm:prSet presAssocID="{A68A609D-5981-5D4A-A001-369BDED6910E}" presName="parentShp" presStyleLbl="node1" presStyleIdx="0" presStyleCnt="3" custScaleX="77340" custScaleY="90169" custLinFactNeighborY="983">
        <dgm:presLayoutVars>
          <dgm:bulletEnabled val="1"/>
        </dgm:presLayoutVars>
      </dgm:prSet>
      <dgm:spPr/>
      <dgm:t>
        <a:bodyPr/>
        <a:lstStyle/>
        <a:p>
          <a:endParaRPr lang="en-US"/>
        </a:p>
      </dgm:t>
    </dgm:pt>
    <dgm:pt modelId="{18C53A89-7528-654E-93AF-193DDAC79909}" type="pres">
      <dgm:prSet presAssocID="{A68A609D-5981-5D4A-A001-369BDED6910E}" presName="childShp" presStyleLbl="bgAccFollowNode1" presStyleIdx="0" presStyleCnt="3" custScaleY="113044">
        <dgm:presLayoutVars>
          <dgm:bulletEnabled val="1"/>
        </dgm:presLayoutVars>
      </dgm:prSet>
      <dgm:spPr/>
      <dgm:t>
        <a:bodyPr/>
        <a:lstStyle/>
        <a:p>
          <a:endParaRPr lang="en-US"/>
        </a:p>
      </dgm:t>
    </dgm:pt>
    <dgm:pt modelId="{990D13CF-A563-9A40-917D-E5C8C7A989A2}" type="pres">
      <dgm:prSet presAssocID="{90D19BFA-9315-1346-B97D-928EB94F0117}" presName="spacing" presStyleCnt="0"/>
      <dgm:spPr/>
    </dgm:pt>
    <dgm:pt modelId="{A046776F-DB3D-094B-83D8-0606F47C5F38}" type="pres">
      <dgm:prSet presAssocID="{F7FE3918-F5B7-964C-B7E7-A678A9781B0E}" presName="linNode" presStyleCnt="0"/>
      <dgm:spPr/>
    </dgm:pt>
    <dgm:pt modelId="{9C956783-D9EA-D648-B642-425EEE589233}" type="pres">
      <dgm:prSet presAssocID="{F7FE3918-F5B7-964C-B7E7-A678A9781B0E}" presName="parentShp" presStyleLbl="node1" presStyleIdx="1" presStyleCnt="3" custScaleX="77340" custScaleY="90169" custLinFactNeighborY="983">
        <dgm:presLayoutVars>
          <dgm:bulletEnabled val="1"/>
        </dgm:presLayoutVars>
      </dgm:prSet>
      <dgm:spPr/>
      <dgm:t>
        <a:bodyPr/>
        <a:lstStyle/>
        <a:p>
          <a:endParaRPr lang="en-US"/>
        </a:p>
      </dgm:t>
    </dgm:pt>
    <dgm:pt modelId="{D955B3DD-45BB-A04D-87E2-BBEFCA2FF521}" type="pres">
      <dgm:prSet presAssocID="{F7FE3918-F5B7-964C-B7E7-A678A9781B0E}" presName="childShp" presStyleLbl="bgAccFollowNode1" presStyleIdx="1" presStyleCnt="3" custScaleY="167619">
        <dgm:presLayoutVars>
          <dgm:bulletEnabled val="1"/>
        </dgm:presLayoutVars>
      </dgm:prSet>
      <dgm:spPr/>
      <dgm:t>
        <a:bodyPr/>
        <a:lstStyle/>
        <a:p>
          <a:endParaRPr lang="en-US"/>
        </a:p>
      </dgm:t>
    </dgm:pt>
    <dgm:pt modelId="{DBB00463-214D-E741-AE51-4628B3DD59F2}" type="pres">
      <dgm:prSet presAssocID="{3096AA37-1B65-D649-B464-D27D73A68C98}" presName="spacing" presStyleCnt="0"/>
      <dgm:spPr/>
    </dgm:pt>
    <dgm:pt modelId="{9D502167-5CA4-E947-9675-2F940189A31D}" type="pres">
      <dgm:prSet presAssocID="{498C1573-02E2-F240-9701-425F846150E2}" presName="linNode" presStyleCnt="0"/>
      <dgm:spPr/>
    </dgm:pt>
    <dgm:pt modelId="{2DC0E6FA-4E83-3442-A701-7D075BF0D490}" type="pres">
      <dgm:prSet presAssocID="{498C1573-02E2-F240-9701-425F846150E2}" presName="parentShp" presStyleLbl="node1" presStyleIdx="2" presStyleCnt="3" custScaleX="77340" custScaleY="90169" custLinFactNeighborY="983">
        <dgm:presLayoutVars>
          <dgm:bulletEnabled val="1"/>
        </dgm:presLayoutVars>
      </dgm:prSet>
      <dgm:spPr/>
      <dgm:t>
        <a:bodyPr/>
        <a:lstStyle/>
        <a:p>
          <a:endParaRPr lang="en-US"/>
        </a:p>
      </dgm:t>
    </dgm:pt>
    <dgm:pt modelId="{6A99D942-DDD9-7442-8A50-F8524EE6BEC0}" type="pres">
      <dgm:prSet presAssocID="{498C1573-02E2-F240-9701-425F846150E2}" presName="childShp" presStyleLbl="bgAccFollowNode1" presStyleIdx="2" presStyleCnt="3">
        <dgm:presLayoutVars>
          <dgm:bulletEnabled val="1"/>
        </dgm:presLayoutVars>
      </dgm:prSet>
      <dgm:spPr/>
      <dgm:t>
        <a:bodyPr/>
        <a:lstStyle/>
        <a:p>
          <a:endParaRPr lang="en-US"/>
        </a:p>
      </dgm:t>
    </dgm:pt>
  </dgm:ptLst>
  <dgm:cxnLst>
    <dgm:cxn modelId="{708F41EF-BF8A-134B-8075-046D6299C172}" srcId="{A68A609D-5981-5D4A-A001-369BDED6910E}" destId="{D62BE30B-4939-EB45-8417-02F738E653BD}" srcOrd="0" destOrd="0" parTransId="{39D51422-3FA0-224A-A7A4-491977A871DE}" sibTransId="{B7F8BBFC-A470-DF46-91F2-7B026CB2AAAC}"/>
    <dgm:cxn modelId="{4C12CFDB-ADFA-4F4A-8DAA-AD01C276D868}" srcId="{D57D66B1-CC1F-1C44-BC5C-580EC113007C}" destId="{0936CCE3-4880-AA4A-BA7A-D35A4E409B0F}" srcOrd="0" destOrd="0" parTransId="{06D3C616-916F-4E4C-B640-B6D8A778DD9D}" sibTransId="{9A18E306-8A24-3D42-858A-647C703353CE}"/>
    <dgm:cxn modelId="{384BFF8F-5342-6241-A763-20C3F6C1268C}" srcId="{F7FE3918-F5B7-964C-B7E7-A678A9781B0E}" destId="{3FE46562-3FCC-DB48-9BA8-F45CC826A5F2}" srcOrd="0" destOrd="0" parTransId="{C8014568-D6C7-AF45-A9F5-529300CCBDED}" sibTransId="{32222C8B-257D-9441-9220-DA4D44647FFD}"/>
    <dgm:cxn modelId="{73A40391-169A-B249-8152-316CD38BE4EE}" srcId="{A68A609D-5981-5D4A-A001-369BDED6910E}" destId="{BB52752C-5C8D-4E47-AE0C-FF0D5ECF50E2}" srcOrd="1" destOrd="0" parTransId="{4028D51C-BAAB-274C-B1BE-17BCED215DD2}" sibTransId="{DC45319F-C990-A749-BEFC-B3A20C888328}"/>
    <dgm:cxn modelId="{EC9F9C6A-4E15-C344-8763-ED5238FC73B4}" type="presOf" srcId="{498C1573-02E2-F240-9701-425F846150E2}" destId="{2DC0E6FA-4E83-3442-A701-7D075BF0D490}" srcOrd="0" destOrd="0" presId="urn:microsoft.com/office/officeart/2005/8/layout/vList6"/>
    <dgm:cxn modelId="{DFE43277-3CA5-4647-9EF3-47138E45231F}" type="presOf" srcId="{0936CCE3-4880-AA4A-BA7A-D35A4E409B0F}" destId="{D955B3DD-45BB-A04D-87E2-BBEFCA2FF521}" srcOrd="0" destOrd="2" presId="urn:microsoft.com/office/officeart/2005/8/layout/vList6"/>
    <dgm:cxn modelId="{106FCB62-8F1B-6D48-A697-EA36EDE737B5}" srcId="{DC08D2BF-36DE-1246-BF19-1CB6A4259B53}" destId="{A68A609D-5981-5D4A-A001-369BDED6910E}" srcOrd="0" destOrd="0" parTransId="{673DB61A-D706-2A4E-9A02-81FA2A18445B}" sibTransId="{90D19BFA-9315-1346-B97D-928EB94F0117}"/>
    <dgm:cxn modelId="{843095E0-3A14-BC49-919A-81E8418D142E}" type="presOf" srcId="{D57D66B1-CC1F-1C44-BC5C-580EC113007C}" destId="{D955B3DD-45BB-A04D-87E2-BBEFCA2FF521}" srcOrd="0" destOrd="1" presId="urn:microsoft.com/office/officeart/2005/8/layout/vList6"/>
    <dgm:cxn modelId="{B25A6950-77FD-2246-9C78-AB3D7F067D57}" type="presOf" srcId="{D62BE30B-4939-EB45-8417-02F738E653BD}" destId="{18C53A89-7528-654E-93AF-193DDAC79909}" srcOrd="0" destOrd="0" presId="urn:microsoft.com/office/officeart/2005/8/layout/vList6"/>
    <dgm:cxn modelId="{A99B55B8-EA48-DD47-AA68-8258F6FA7B6A}" type="presOf" srcId="{DC08D2BF-36DE-1246-BF19-1CB6A4259B53}" destId="{FB469399-A0CC-0941-92C7-F37920AFB236}" srcOrd="0" destOrd="0" presId="urn:microsoft.com/office/officeart/2005/8/layout/vList6"/>
    <dgm:cxn modelId="{5C8734BA-F811-4247-9243-0291A35FC3AA}" type="presOf" srcId="{E966056A-6B3E-0C43-B3CA-86CA2AC6B5FF}" destId="{18C53A89-7528-654E-93AF-193DDAC79909}" srcOrd="0" destOrd="2" presId="urn:microsoft.com/office/officeart/2005/8/layout/vList6"/>
    <dgm:cxn modelId="{434FE8E3-44B3-A846-B815-75DBB8EB0C57}" type="presOf" srcId="{BB52752C-5C8D-4E47-AE0C-FF0D5ECF50E2}" destId="{18C53A89-7528-654E-93AF-193DDAC79909}" srcOrd="0" destOrd="1" presId="urn:microsoft.com/office/officeart/2005/8/layout/vList6"/>
    <dgm:cxn modelId="{DE334633-C423-2045-BA4A-A3FA5F8100B5}" type="presOf" srcId="{A68A609D-5981-5D4A-A001-369BDED6910E}" destId="{09E4B138-1B64-C34A-A712-E795344ED1E8}" srcOrd="0" destOrd="0" presId="urn:microsoft.com/office/officeart/2005/8/layout/vList6"/>
    <dgm:cxn modelId="{66D0B2EC-05D0-5046-B309-19D5695BC491}" srcId="{A68A609D-5981-5D4A-A001-369BDED6910E}" destId="{E966056A-6B3E-0C43-B3CA-86CA2AC6B5FF}" srcOrd="2" destOrd="0" parTransId="{0F638A7C-32EB-6D46-8310-2BCB8E817CBF}" sibTransId="{882E0BC8-8227-3E4B-A340-F80E8AA74400}"/>
    <dgm:cxn modelId="{7DA7494B-A10E-1942-BFAA-B6C3EBDA4783}" srcId="{DC08D2BF-36DE-1246-BF19-1CB6A4259B53}" destId="{F7FE3918-F5B7-964C-B7E7-A678A9781B0E}" srcOrd="1" destOrd="0" parTransId="{1E24F6D5-6A39-8F4D-8EA5-6A27FF28412E}" sibTransId="{3096AA37-1B65-D649-B464-D27D73A68C98}"/>
    <dgm:cxn modelId="{53D02E7B-3B31-BF4B-B17E-DD46A1625D13}" type="presOf" srcId="{28948CF7-F8F9-984A-B8E2-B26AB3BC23F3}" destId="{6A99D942-DDD9-7442-8A50-F8524EE6BEC0}" srcOrd="0" destOrd="0" presId="urn:microsoft.com/office/officeart/2005/8/layout/vList6"/>
    <dgm:cxn modelId="{ED265760-15ED-394E-A1EF-9116870E89E2}" srcId="{DC08D2BF-36DE-1246-BF19-1CB6A4259B53}" destId="{498C1573-02E2-F240-9701-425F846150E2}" srcOrd="2" destOrd="0" parTransId="{3FE17193-2D1E-0049-AFA4-27F774316923}" sibTransId="{ED5F42B9-1E62-1445-991C-0617297D9D6A}"/>
    <dgm:cxn modelId="{AF9B36E4-F5A7-1643-BC47-B80BBED24054}" srcId="{F7FE3918-F5B7-964C-B7E7-A678A9781B0E}" destId="{D57D66B1-CC1F-1C44-BC5C-580EC113007C}" srcOrd="1" destOrd="0" parTransId="{018F83BD-A403-A74A-A21D-A78C712AE185}" sibTransId="{BFB493D7-9C31-8945-A279-B2BC8655E65C}"/>
    <dgm:cxn modelId="{9A11FD16-A0FD-614D-ADB1-BF8BBBC3C5B7}" type="presOf" srcId="{3FE46562-3FCC-DB48-9BA8-F45CC826A5F2}" destId="{D955B3DD-45BB-A04D-87E2-BBEFCA2FF521}" srcOrd="0" destOrd="0" presId="urn:microsoft.com/office/officeart/2005/8/layout/vList6"/>
    <dgm:cxn modelId="{F7E7932A-0914-C44B-B93C-D1645DBF5CF3}" srcId="{498C1573-02E2-F240-9701-425F846150E2}" destId="{ED9961CB-380A-3243-9DD4-DE146A25EB97}" srcOrd="1" destOrd="0" parTransId="{AB3FD93A-D5FF-9049-BBBE-DD60916B9C1B}" sibTransId="{3E92E59B-67D6-144C-8759-80333B268740}"/>
    <dgm:cxn modelId="{DDBAD5EB-1F17-2748-94E3-686814F38E56}" type="presOf" srcId="{F7FE3918-F5B7-964C-B7E7-A678A9781B0E}" destId="{9C956783-D9EA-D648-B642-425EEE589233}" srcOrd="0" destOrd="0" presId="urn:microsoft.com/office/officeart/2005/8/layout/vList6"/>
    <dgm:cxn modelId="{CA20AB90-E571-8C41-98A9-7ACCCE1297B9}" type="presOf" srcId="{ED9961CB-380A-3243-9DD4-DE146A25EB97}" destId="{6A99D942-DDD9-7442-8A50-F8524EE6BEC0}" srcOrd="0" destOrd="1" presId="urn:microsoft.com/office/officeart/2005/8/layout/vList6"/>
    <dgm:cxn modelId="{36AC6ACF-F65D-1B4A-91CD-FC38E17C1BDF}" srcId="{498C1573-02E2-F240-9701-425F846150E2}" destId="{28948CF7-F8F9-984A-B8E2-B26AB3BC23F3}" srcOrd="0" destOrd="0" parTransId="{F40ADE0C-647E-B844-A8CA-87D771FD748D}" sibTransId="{D6B19015-02E5-E846-99F4-3B252CA4879E}"/>
    <dgm:cxn modelId="{5B2EEE88-9862-2D41-B044-F7432950A3D3}" type="presParOf" srcId="{FB469399-A0CC-0941-92C7-F37920AFB236}" destId="{10633FF4-E564-DE4D-9527-ADE4D1A4096C}" srcOrd="0" destOrd="0" presId="urn:microsoft.com/office/officeart/2005/8/layout/vList6"/>
    <dgm:cxn modelId="{DF796341-F607-484B-8494-4E08F6F85A55}" type="presParOf" srcId="{10633FF4-E564-DE4D-9527-ADE4D1A4096C}" destId="{09E4B138-1B64-C34A-A712-E795344ED1E8}" srcOrd="0" destOrd="0" presId="urn:microsoft.com/office/officeart/2005/8/layout/vList6"/>
    <dgm:cxn modelId="{D81730A8-F7AD-ED40-AF40-0D6606436AF7}" type="presParOf" srcId="{10633FF4-E564-DE4D-9527-ADE4D1A4096C}" destId="{18C53A89-7528-654E-93AF-193DDAC79909}" srcOrd="1" destOrd="0" presId="urn:microsoft.com/office/officeart/2005/8/layout/vList6"/>
    <dgm:cxn modelId="{D4613049-D817-6D4E-9C07-FBF1A0057272}" type="presParOf" srcId="{FB469399-A0CC-0941-92C7-F37920AFB236}" destId="{990D13CF-A563-9A40-917D-E5C8C7A989A2}" srcOrd="1" destOrd="0" presId="urn:microsoft.com/office/officeart/2005/8/layout/vList6"/>
    <dgm:cxn modelId="{F59A9969-D63C-834D-96D8-E0FCB4473DB7}" type="presParOf" srcId="{FB469399-A0CC-0941-92C7-F37920AFB236}" destId="{A046776F-DB3D-094B-83D8-0606F47C5F38}" srcOrd="2" destOrd="0" presId="urn:microsoft.com/office/officeart/2005/8/layout/vList6"/>
    <dgm:cxn modelId="{92E27672-0C38-D348-9295-359E0BB53272}" type="presParOf" srcId="{A046776F-DB3D-094B-83D8-0606F47C5F38}" destId="{9C956783-D9EA-D648-B642-425EEE589233}" srcOrd="0" destOrd="0" presId="urn:microsoft.com/office/officeart/2005/8/layout/vList6"/>
    <dgm:cxn modelId="{C74C6025-F1F8-3D42-9BD4-443EB8DCF82B}" type="presParOf" srcId="{A046776F-DB3D-094B-83D8-0606F47C5F38}" destId="{D955B3DD-45BB-A04D-87E2-BBEFCA2FF521}" srcOrd="1" destOrd="0" presId="urn:microsoft.com/office/officeart/2005/8/layout/vList6"/>
    <dgm:cxn modelId="{ACF8137D-BEFD-5F4D-8BB4-991CB7C885A9}" type="presParOf" srcId="{FB469399-A0CC-0941-92C7-F37920AFB236}" destId="{DBB00463-214D-E741-AE51-4628B3DD59F2}" srcOrd="3" destOrd="0" presId="urn:microsoft.com/office/officeart/2005/8/layout/vList6"/>
    <dgm:cxn modelId="{025BB5CF-E9A8-9E46-A329-5A599CCE0EAB}" type="presParOf" srcId="{FB469399-A0CC-0941-92C7-F37920AFB236}" destId="{9D502167-5CA4-E947-9675-2F940189A31D}" srcOrd="4" destOrd="0" presId="urn:microsoft.com/office/officeart/2005/8/layout/vList6"/>
    <dgm:cxn modelId="{7D15ACBD-79B3-4F45-A1C1-C471554D1C91}" type="presParOf" srcId="{9D502167-5CA4-E947-9675-2F940189A31D}" destId="{2DC0E6FA-4E83-3442-A701-7D075BF0D490}" srcOrd="0" destOrd="0" presId="urn:microsoft.com/office/officeart/2005/8/layout/vList6"/>
    <dgm:cxn modelId="{829BD9E5-59B4-BB4D-A897-97BF46E67220}" type="presParOf" srcId="{9D502167-5CA4-E947-9675-2F940189A31D}" destId="{6A99D942-DDD9-7442-8A50-F8524EE6BEC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5A0C11-8463-EF4C-9667-331B9BF6FFDD}"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DD437983-5129-2440-A1A9-989B88C1254D}">
      <dgm:prSet phldrT="[Text]"/>
      <dgm:spPr/>
      <dgm:t>
        <a:bodyPr/>
        <a:lstStyle/>
        <a:p>
          <a:r>
            <a:rPr lang="en-US" dirty="0" smtClean="0"/>
            <a:t>Rape, or threats like “ill teach you how to be a real woman”</a:t>
          </a:r>
          <a:endParaRPr lang="en-US" dirty="0"/>
        </a:p>
      </dgm:t>
    </dgm:pt>
    <dgm:pt modelId="{CF43204C-696A-1D44-9B1B-64F0F8AB83B8}" type="parTrans" cxnId="{CFF1979D-BD65-3F4A-8ED7-FE5A4FBBA6B5}">
      <dgm:prSet/>
      <dgm:spPr/>
      <dgm:t>
        <a:bodyPr/>
        <a:lstStyle/>
        <a:p>
          <a:endParaRPr lang="en-US"/>
        </a:p>
      </dgm:t>
    </dgm:pt>
    <dgm:pt modelId="{3D66094B-0432-424E-BEE3-9C8E3657D9C2}" type="sibTrans" cxnId="{CFF1979D-BD65-3F4A-8ED7-FE5A4FBBA6B5}">
      <dgm:prSet/>
      <dgm:spPr/>
      <dgm:t>
        <a:bodyPr/>
        <a:lstStyle/>
        <a:p>
          <a:endParaRPr lang="en-US"/>
        </a:p>
      </dgm:t>
    </dgm:pt>
    <dgm:pt modelId="{BD4C494B-62CE-B941-9290-12D286C5624E}">
      <dgm:prSet/>
      <dgm:spPr/>
      <dgm:t>
        <a:bodyPr/>
        <a:lstStyle/>
        <a:p>
          <a:r>
            <a:rPr lang="en-US" dirty="0" smtClean="0"/>
            <a:t>Discrimination in work place, economic deprivation, or with the courts</a:t>
          </a:r>
        </a:p>
      </dgm:t>
    </dgm:pt>
    <dgm:pt modelId="{0D64E72D-F2C6-2B41-B70E-FB87254A4D20}" type="parTrans" cxnId="{7681E864-C012-C540-A760-9E260E833C0C}">
      <dgm:prSet/>
      <dgm:spPr/>
      <dgm:t>
        <a:bodyPr/>
        <a:lstStyle/>
        <a:p>
          <a:endParaRPr lang="en-US"/>
        </a:p>
      </dgm:t>
    </dgm:pt>
    <dgm:pt modelId="{87DD4321-6336-F14F-8C24-EBE75E0DB41E}" type="sibTrans" cxnId="{7681E864-C012-C540-A760-9E260E833C0C}">
      <dgm:prSet/>
      <dgm:spPr/>
      <dgm:t>
        <a:bodyPr/>
        <a:lstStyle/>
        <a:p>
          <a:endParaRPr lang="en-US"/>
        </a:p>
      </dgm:t>
    </dgm:pt>
    <dgm:pt modelId="{5DFFA3ED-1598-D447-9505-5DF617D6CAFA}">
      <dgm:prSet/>
      <dgm:spPr/>
      <dgm:t>
        <a:bodyPr/>
        <a:lstStyle/>
        <a:p>
          <a:r>
            <a:rPr lang="en-US" smtClean="0"/>
            <a:t>Cumulative harrassment </a:t>
          </a:r>
          <a:endParaRPr lang="en-US" dirty="0" smtClean="0"/>
        </a:p>
      </dgm:t>
    </dgm:pt>
    <dgm:pt modelId="{2528F22A-3012-384A-9F71-68C0AD6680C2}" type="parTrans" cxnId="{1532C386-1891-AA40-8942-4D98B719FF16}">
      <dgm:prSet/>
      <dgm:spPr/>
      <dgm:t>
        <a:bodyPr/>
        <a:lstStyle/>
        <a:p>
          <a:endParaRPr lang="en-US"/>
        </a:p>
      </dgm:t>
    </dgm:pt>
    <dgm:pt modelId="{B1CD90B2-4E8C-1649-B3E6-E3EDF46ABB5F}" type="sibTrans" cxnId="{1532C386-1891-AA40-8942-4D98B719FF16}">
      <dgm:prSet/>
      <dgm:spPr/>
      <dgm:t>
        <a:bodyPr/>
        <a:lstStyle/>
        <a:p>
          <a:endParaRPr lang="en-US"/>
        </a:p>
      </dgm:t>
    </dgm:pt>
    <dgm:pt modelId="{40EE15DF-05F5-7C4F-AD3E-84F3BE86A28F}">
      <dgm:prSet/>
      <dgm:spPr/>
      <dgm:t>
        <a:bodyPr/>
        <a:lstStyle/>
        <a:p>
          <a:r>
            <a:rPr lang="en-US" smtClean="0"/>
            <a:t>Beatings </a:t>
          </a:r>
          <a:endParaRPr lang="en-US" dirty="0" smtClean="0"/>
        </a:p>
      </dgm:t>
    </dgm:pt>
    <dgm:pt modelId="{82277CB5-4F09-4D4B-9476-6B7F849A7717}" type="parTrans" cxnId="{1457D7D5-000C-2641-999C-8CDD036748A6}">
      <dgm:prSet/>
      <dgm:spPr/>
      <dgm:t>
        <a:bodyPr/>
        <a:lstStyle/>
        <a:p>
          <a:endParaRPr lang="en-US"/>
        </a:p>
      </dgm:t>
    </dgm:pt>
    <dgm:pt modelId="{B90AFFAC-9588-FB45-8CA0-9BC2149D6770}" type="sibTrans" cxnId="{1457D7D5-000C-2641-999C-8CDD036748A6}">
      <dgm:prSet/>
      <dgm:spPr/>
      <dgm:t>
        <a:bodyPr/>
        <a:lstStyle/>
        <a:p>
          <a:endParaRPr lang="en-US"/>
        </a:p>
      </dgm:t>
    </dgm:pt>
    <dgm:pt modelId="{E3C32D28-FCCE-7E41-A59B-A857F38E87F9}">
      <dgm:prSet/>
      <dgm:spPr/>
      <dgm:t>
        <a:bodyPr/>
        <a:lstStyle/>
        <a:p>
          <a:r>
            <a:rPr lang="en-US" smtClean="0"/>
            <a:t>Torture</a:t>
          </a:r>
          <a:endParaRPr lang="en-US" dirty="0" smtClean="0"/>
        </a:p>
      </dgm:t>
    </dgm:pt>
    <dgm:pt modelId="{4EDEC6E5-676B-D940-86A3-56C149A6AC43}" type="parTrans" cxnId="{7587E6FE-8281-B044-9E89-36E83BE76BFF}">
      <dgm:prSet/>
      <dgm:spPr/>
      <dgm:t>
        <a:bodyPr/>
        <a:lstStyle/>
        <a:p>
          <a:endParaRPr lang="en-US"/>
        </a:p>
      </dgm:t>
    </dgm:pt>
    <dgm:pt modelId="{F2A91332-5AD2-B642-8706-E2C7B51194C5}" type="sibTrans" cxnId="{7587E6FE-8281-B044-9E89-36E83BE76BFF}">
      <dgm:prSet/>
      <dgm:spPr/>
      <dgm:t>
        <a:bodyPr/>
        <a:lstStyle/>
        <a:p>
          <a:endParaRPr lang="en-US"/>
        </a:p>
      </dgm:t>
    </dgm:pt>
    <dgm:pt modelId="{240DF491-C6BF-FB4F-BDB0-4844268C09FC}">
      <dgm:prSet/>
      <dgm:spPr/>
      <dgm:t>
        <a:bodyPr/>
        <a:lstStyle/>
        <a:p>
          <a:r>
            <a:rPr lang="en-US" smtClean="0"/>
            <a:t>Medical experiments</a:t>
          </a:r>
          <a:endParaRPr lang="en-US" dirty="0" smtClean="0"/>
        </a:p>
      </dgm:t>
    </dgm:pt>
    <dgm:pt modelId="{05AC675D-A003-6743-94C7-6F5AF60C30EF}" type="parTrans" cxnId="{B08C9503-116D-EE43-ABE9-CDBCF29C46DF}">
      <dgm:prSet/>
      <dgm:spPr/>
      <dgm:t>
        <a:bodyPr/>
        <a:lstStyle/>
        <a:p>
          <a:endParaRPr lang="en-US"/>
        </a:p>
      </dgm:t>
    </dgm:pt>
    <dgm:pt modelId="{C465B313-BA37-C74C-AC41-508EF1F6A051}" type="sibTrans" cxnId="{B08C9503-116D-EE43-ABE9-CDBCF29C46DF}">
      <dgm:prSet/>
      <dgm:spPr/>
      <dgm:t>
        <a:bodyPr/>
        <a:lstStyle/>
        <a:p>
          <a:endParaRPr lang="en-US"/>
        </a:p>
      </dgm:t>
    </dgm:pt>
    <dgm:pt modelId="{B489F555-AB10-8343-8B63-DA4AF2D0FE1C}">
      <dgm:prSet/>
      <dgm:spPr/>
      <dgm:t>
        <a:bodyPr/>
        <a:lstStyle/>
        <a:p>
          <a:r>
            <a:rPr lang="en-US" dirty="0" smtClean="0"/>
            <a:t>Therapy or programs meant to “cure” people of their gender identity or sexual orientation</a:t>
          </a:r>
        </a:p>
      </dgm:t>
    </dgm:pt>
    <dgm:pt modelId="{77D7B63C-993C-324F-969F-C6FCD1BA68A4}" type="parTrans" cxnId="{23DFA06F-CCE8-4E44-AA9F-5F38B0D2557B}">
      <dgm:prSet/>
      <dgm:spPr/>
      <dgm:t>
        <a:bodyPr/>
        <a:lstStyle/>
        <a:p>
          <a:endParaRPr lang="en-US"/>
        </a:p>
      </dgm:t>
    </dgm:pt>
    <dgm:pt modelId="{316CD1D3-2A8A-844E-8144-1407F0636D92}" type="sibTrans" cxnId="{23DFA06F-CCE8-4E44-AA9F-5F38B0D2557B}">
      <dgm:prSet/>
      <dgm:spPr/>
      <dgm:t>
        <a:bodyPr/>
        <a:lstStyle/>
        <a:p>
          <a:endParaRPr lang="en-US"/>
        </a:p>
      </dgm:t>
    </dgm:pt>
    <dgm:pt modelId="{7AF64E82-0F4E-A642-B277-58CCD9A18B03}">
      <dgm:prSet/>
      <dgm:spPr/>
      <dgm:t>
        <a:bodyPr/>
        <a:lstStyle/>
        <a:p>
          <a:r>
            <a:rPr lang="en-US" smtClean="0"/>
            <a:t>Arrests, Prosecution or Imprisonment for being gay (or for “immoral acts” or other crimes like rape)</a:t>
          </a:r>
          <a:endParaRPr lang="en-US" dirty="0" smtClean="0"/>
        </a:p>
      </dgm:t>
    </dgm:pt>
    <dgm:pt modelId="{78C3057F-226F-A343-AF22-A861795E23F0}" type="parTrans" cxnId="{61526582-5970-774D-A39D-0FEE4108B720}">
      <dgm:prSet/>
      <dgm:spPr/>
      <dgm:t>
        <a:bodyPr/>
        <a:lstStyle/>
        <a:p>
          <a:endParaRPr lang="en-US"/>
        </a:p>
      </dgm:t>
    </dgm:pt>
    <dgm:pt modelId="{4F2E97B3-39B7-6C41-AF4D-06ABD7C4F86B}" type="sibTrans" cxnId="{61526582-5970-774D-A39D-0FEE4108B720}">
      <dgm:prSet/>
      <dgm:spPr/>
      <dgm:t>
        <a:bodyPr/>
        <a:lstStyle/>
        <a:p>
          <a:endParaRPr lang="en-US"/>
        </a:p>
      </dgm:t>
    </dgm:pt>
    <dgm:pt modelId="{D71F01BC-3997-0245-8141-350408B3262A}">
      <dgm:prSet/>
      <dgm:spPr/>
      <dgm:t>
        <a:bodyPr/>
        <a:lstStyle/>
        <a:p>
          <a:r>
            <a:rPr lang="en-US" smtClean="0"/>
            <a:t>Being forced to “out” friends to police</a:t>
          </a:r>
          <a:endParaRPr lang="en-US" dirty="0" smtClean="0"/>
        </a:p>
      </dgm:t>
    </dgm:pt>
    <dgm:pt modelId="{4DCAAC49-7B14-2B48-AAA2-47134AA4E6F8}" type="parTrans" cxnId="{4D5D8783-956C-8845-B94F-483DE291C5FC}">
      <dgm:prSet/>
      <dgm:spPr/>
      <dgm:t>
        <a:bodyPr/>
        <a:lstStyle/>
        <a:p>
          <a:endParaRPr lang="en-US"/>
        </a:p>
      </dgm:t>
    </dgm:pt>
    <dgm:pt modelId="{A9605F15-D292-0849-8B02-10C2DCE7BC92}" type="sibTrans" cxnId="{4D5D8783-956C-8845-B94F-483DE291C5FC}">
      <dgm:prSet/>
      <dgm:spPr/>
      <dgm:t>
        <a:bodyPr/>
        <a:lstStyle/>
        <a:p>
          <a:endParaRPr lang="en-US"/>
        </a:p>
      </dgm:t>
    </dgm:pt>
    <dgm:pt modelId="{6D519DBA-1EB2-2B48-AF81-603EBF2BBC3E}">
      <dgm:prSet/>
      <dgm:spPr/>
      <dgm:t>
        <a:bodyPr/>
        <a:lstStyle/>
        <a:p>
          <a:r>
            <a:rPr lang="en-US" dirty="0" smtClean="0"/>
            <a:t>Forced marriage (lesbians at higher risk, often less powerful than men and defined by role as “wife”)</a:t>
          </a:r>
        </a:p>
      </dgm:t>
    </dgm:pt>
    <dgm:pt modelId="{FAB99E1B-13B5-DE4F-B838-34E61E0A0F24}" type="parTrans" cxnId="{4638BB0A-C340-DC42-97F5-A82818B2F4DC}">
      <dgm:prSet/>
      <dgm:spPr/>
      <dgm:t>
        <a:bodyPr/>
        <a:lstStyle/>
        <a:p>
          <a:endParaRPr lang="en-US"/>
        </a:p>
      </dgm:t>
    </dgm:pt>
    <dgm:pt modelId="{A870331B-31B5-F24C-9DD2-E60A56D56495}" type="sibTrans" cxnId="{4638BB0A-C340-DC42-97F5-A82818B2F4DC}">
      <dgm:prSet/>
      <dgm:spPr/>
      <dgm:t>
        <a:bodyPr/>
        <a:lstStyle/>
        <a:p>
          <a:endParaRPr lang="en-US"/>
        </a:p>
      </dgm:t>
    </dgm:pt>
    <dgm:pt modelId="{9045E34A-C506-434F-9D9C-F41687487867}">
      <dgm:prSet/>
      <dgm:spPr/>
      <dgm:t>
        <a:bodyPr/>
        <a:lstStyle/>
        <a:p>
          <a:r>
            <a:rPr lang="en-US" dirty="0" smtClean="0"/>
            <a:t>Pressure to stay closeted or identify as particular gender (Intent to harm is not always required)</a:t>
          </a:r>
        </a:p>
      </dgm:t>
    </dgm:pt>
    <dgm:pt modelId="{90982EFC-D62B-AA48-880F-B5CAB1EE9019}" type="parTrans" cxnId="{B6560FA0-7D2B-4A46-91B6-AA4C59465C62}">
      <dgm:prSet/>
      <dgm:spPr/>
      <dgm:t>
        <a:bodyPr/>
        <a:lstStyle/>
        <a:p>
          <a:endParaRPr lang="en-US"/>
        </a:p>
      </dgm:t>
    </dgm:pt>
    <dgm:pt modelId="{217CC9AF-49C0-B34C-B723-0BA043F9A768}" type="sibTrans" cxnId="{B6560FA0-7D2B-4A46-91B6-AA4C59465C62}">
      <dgm:prSet/>
      <dgm:spPr/>
      <dgm:t>
        <a:bodyPr/>
        <a:lstStyle/>
        <a:p>
          <a:endParaRPr lang="en-US"/>
        </a:p>
      </dgm:t>
    </dgm:pt>
    <dgm:pt modelId="{40A344BA-BB4C-5A48-9128-05E8783C347B}">
      <dgm:prSet/>
      <dgm:spPr/>
      <dgm:t>
        <a:bodyPr/>
        <a:lstStyle/>
        <a:p>
          <a:r>
            <a:rPr lang="en-US" smtClean="0"/>
            <a:t>Denial of access to HIV medication or transition hormones/surgery</a:t>
          </a:r>
          <a:endParaRPr lang="en-US" dirty="0" smtClean="0"/>
        </a:p>
      </dgm:t>
    </dgm:pt>
    <dgm:pt modelId="{D3B5A168-A54A-D44F-8326-650495D257CC}" type="parTrans" cxnId="{2979CEB5-DF80-2A4B-B374-41778ECDE218}">
      <dgm:prSet/>
      <dgm:spPr/>
      <dgm:t>
        <a:bodyPr/>
        <a:lstStyle/>
        <a:p>
          <a:endParaRPr lang="en-US"/>
        </a:p>
      </dgm:t>
    </dgm:pt>
    <dgm:pt modelId="{BA0D3FFB-BB9E-4544-A4B6-1CBF9E7F7CF8}" type="sibTrans" cxnId="{2979CEB5-DF80-2A4B-B374-41778ECDE218}">
      <dgm:prSet/>
      <dgm:spPr/>
      <dgm:t>
        <a:bodyPr/>
        <a:lstStyle/>
        <a:p>
          <a:endParaRPr lang="en-US"/>
        </a:p>
      </dgm:t>
    </dgm:pt>
    <dgm:pt modelId="{2ED10AEC-A9DE-2B44-A1E6-D5AB782F5182}" type="pres">
      <dgm:prSet presAssocID="{C95A0C11-8463-EF4C-9667-331B9BF6FFDD}" presName="diagram" presStyleCnt="0">
        <dgm:presLayoutVars>
          <dgm:dir/>
          <dgm:resizeHandles val="exact"/>
        </dgm:presLayoutVars>
      </dgm:prSet>
      <dgm:spPr/>
      <dgm:t>
        <a:bodyPr/>
        <a:lstStyle/>
        <a:p>
          <a:endParaRPr lang="en-US"/>
        </a:p>
      </dgm:t>
    </dgm:pt>
    <dgm:pt modelId="{2A116A30-90B5-D44C-8467-3E61FC8F1AE5}" type="pres">
      <dgm:prSet presAssocID="{DD437983-5129-2440-A1A9-989B88C1254D}" presName="node" presStyleLbl="node1" presStyleIdx="0" presStyleCnt="12">
        <dgm:presLayoutVars>
          <dgm:bulletEnabled val="1"/>
        </dgm:presLayoutVars>
      </dgm:prSet>
      <dgm:spPr/>
      <dgm:t>
        <a:bodyPr/>
        <a:lstStyle/>
        <a:p>
          <a:endParaRPr lang="en-US"/>
        </a:p>
      </dgm:t>
    </dgm:pt>
    <dgm:pt modelId="{C62C2D4F-96CF-4742-BA58-0BE1B0EEBD12}" type="pres">
      <dgm:prSet presAssocID="{3D66094B-0432-424E-BEE3-9C8E3657D9C2}" presName="sibTrans" presStyleCnt="0"/>
      <dgm:spPr/>
    </dgm:pt>
    <dgm:pt modelId="{A3923C97-217A-5B44-A6FF-2F8847584CDE}" type="pres">
      <dgm:prSet presAssocID="{BD4C494B-62CE-B941-9290-12D286C5624E}" presName="node" presStyleLbl="node1" presStyleIdx="1" presStyleCnt="12">
        <dgm:presLayoutVars>
          <dgm:bulletEnabled val="1"/>
        </dgm:presLayoutVars>
      </dgm:prSet>
      <dgm:spPr/>
      <dgm:t>
        <a:bodyPr/>
        <a:lstStyle/>
        <a:p>
          <a:endParaRPr lang="en-US"/>
        </a:p>
      </dgm:t>
    </dgm:pt>
    <dgm:pt modelId="{92926E4C-ECBD-F64D-B259-5BE26CA2E4AA}" type="pres">
      <dgm:prSet presAssocID="{87DD4321-6336-F14F-8C24-EBE75E0DB41E}" presName="sibTrans" presStyleCnt="0"/>
      <dgm:spPr/>
    </dgm:pt>
    <dgm:pt modelId="{713589CA-E977-4B4D-9E2A-2FBDF44E6B05}" type="pres">
      <dgm:prSet presAssocID="{5DFFA3ED-1598-D447-9505-5DF617D6CAFA}" presName="node" presStyleLbl="node1" presStyleIdx="2" presStyleCnt="12">
        <dgm:presLayoutVars>
          <dgm:bulletEnabled val="1"/>
        </dgm:presLayoutVars>
      </dgm:prSet>
      <dgm:spPr/>
      <dgm:t>
        <a:bodyPr/>
        <a:lstStyle/>
        <a:p>
          <a:endParaRPr lang="en-US"/>
        </a:p>
      </dgm:t>
    </dgm:pt>
    <dgm:pt modelId="{D37A3BC2-3C61-BB43-9496-F231EE92B9F5}" type="pres">
      <dgm:prSet presAssocID="{B1CD90B2-4E8C-1649-B3E6-E3EDF46ABB5F}" presName="sibTrans" presStyleCnt="0"/>
      <dgm:spPr/>
    </dgm:pt>
    <dgm:pt modelId="{39223207-83C9-F844-9EAF-F4DA6C852C8B}" type="pres">
      <dgm:prSet presAssocID="{40EE15DF-05F5-7C4F-AD3E-84F3BE86A28F}" presName="node" presStyleLbl="node1" presStyleIdx="3" presStyleCnt="12">
        <dgm:presLayoutVars>
          <dgm:bulletEnabled val="1"/>
        </dgm:presLayoutVars>
      </dgm:prSet>
      <dgm:spPr/>
      <dgm:t>
        <a:bodyPr/>
        <a:lstStyle/>
        <a:p>
          <a:endParaRPr lang="en-US"/>
        </a:p>
      </dgm:t>
    </dgm:pt>
    <dgm:pt modelId="{96DB74E9-D239-1246-8B5D-529E3CEF75EB}" type="pres">
      <dgm:prSet presAssocID="{B90AFFAC-9588-FB45-8CA0-9BC2149D6770}" presName="sibTrans" presStyleCnt="0"/>
      <dgm:spPr/>
    </dgm:pt>
    <dgm:pt modelId="{71E99A03-E9FB-C247-8937-231E0755F7F8}" type="pres">
      <dgm:prSet presAssocID="{E3C32D28-FCCE-7E41-A59B-A857F38E87F9}" presName="node" presStyleLbl="node1" presStyleIdx="4" presStyleCnt="12">
        <dgm:presLayoutVars>
          <dgm:bulletEnabled val="1"/>
        </dgm:presLayoutVars>
      </dgm:prSet>
      <dgm:spPr/>
      <dgm:t>
        <a:bodyPr/>
        <a:lstStyle/>
        <a:p>
          <a:endParaRPr lang="en-US"/>
        </a:p>
      </dgm:t>
    </dgm:pt>
    <dgm:pt modelId="{3C966B3A-B4DD-0C4E-919F-DDA73AD7E2E9}" type="pres">
      <dgm:prSet presAssocID="{F2A91332-5AD2-B642-8706-E2C7B51194C5}" presName="sibTrans" presStyleCnt="0"/>
      <dgm:spPr/>
    </dgm:pt>
    <dgm:pt modelId="{931D1FA4-5A8E-CC4F-8F59-A71B671D7713}" type="pres">
      <dgm:prSet presAssocID="{240DF491-C6BF-FB4F-BDB0-4844268C09FC}" presName="node" presStyleLbl="node1" presStyleIdx="5" presStyleCnt="12">
        <dgm:presLayoutVars>
          <dgm:bulletEnabled val="1"/>
        </dgm:presLayoutVars>
      </dgm:prSet>
      <dgm:spPr/>
      <dgm:t>
        <a:bodyPr/>
        <a:lstStyle/>
        <a:p>
          <a:endParaRPr lang="en-US"/>
        </a:p>
      </dgm:t>
    </dgm:pt>
    <dgm:pt modelId="{E2769E32-B055-E748-B9D3-721E0E4237A6}" type="pres">
      <dgm:prSet presAssocID="{C465B313-BA37-C74C-AC41-508EF1F6A051}" presName="sibTrans" presStyleCnt="0"/>
      <dgm:spPr/>
    </dgm:pt>
    <dgm:pt modelId="{18D65329-890C-7549-96BC-E1AC662221A8}" type="pres">
      <dgm:prSet presAssocID="{B489F555-AB10-8343-8B63-DA4AF2D0FE1C}" presName="node" presStyleLbl="node1" presStyleIdx="6" presStyleCnt="12">
        <dgm:presLayoutVars>
          <dgm:bulletEnabled val="1"/>
        </dgm:presLayoutVars>
      </dgm:prSet>
      <dgm:spPr/>
      <dgm:t>
        <a:bodyPr/>
        <a:lstStyle/>
        <a:p>
          <a:endParaRPr lang="en-US"/>
        </a:p>
      </dgm:t>
    </dgm:pt>
    <dgm:pt modelId="{C1B98141-768F-834B-A204-8E4C1FF40767}" type="pres">
      <dgm:prSet presAssocID="{316CD1D3-2A8A-844E-8144-1407F0636D92}" presName="sibTrans" presStyleCnt="0"/>
      <dgm:spPr/>
    </dgm:pt>
    <dgm:pt modelId="{8BFFE003-4873-F246-ACD6-9D6B9E7B772C}" type="pres">
      <dgm:prSet presAssocID="{7AF64E82-0F4E-A642-B277-58CCD9A18B03}" presName="node" presStyleLbl="node1" presStyleIdx="7" presStyleCnt="12">
        <dgm:presLayoutVars>
          <dgm:bulletEnabled val="1"/>
        </dgm:presLayoutVars>
      </dgm:prSet>
      <dgm:spPr/>
      <dgm:t>
        <a:bodyPr/>
        <a:lstStyle/>
        <a:p>
          <a:endParaRPr lang="en-US"/>
        </a:p>
      </dgm:t>
    </dgm:pt>
    <dgm:pt modelId="{D02BBB8F-CC19-8C4E-8EFC-9094C0BC2865}" type="pres">
      <dgm:prSet presAssocID="{4F2E97B3-39B7-6C41-AF4D-06ABD7C4F86B}" presName="sibTrans" presStyleCnt="0"/>
      <dgm:spPr/>
    </dgm:pt>
    <dgm:pt modelId="{98CA2E3B-D0FC-8141-AF96-67D9B711E0BD}" type="pres">
      <dgm:prSet presAssocID="{D71F01BC-3997-0245-8141-350408B3262A}" presName="node" presStyleLbl="node1" presStyleIdx="8" presStyleCnt="12">
        <dgm:presLayoutVars>
          <dgm:bulletEnabled val="1"/>
        </dgm:presLayoutVars>
      </dgm:prSet>
      <dgm:spPr/>
      <dgm:t>
        <a:bodyPr/>
        <a:lstStyle/>
        <a:p>
          <a:endParaRPr lang="en-US"/>
        </a:p>
      </dgm:t>
    </dgm:pt>
    <dgm:pt modelId="{1DBFF33C-8540-134D-A9F9-F23D7729522A}" type="pres">
      <dgm:prSet presAssocID="{A9605F15-D292-0849-8B02-10C2DCE7BC92}" presName="sibTrans" presStyleCnt="0"/>
      <dgm:spPr/>
    </dgm:pt>
    <dgm:pt modelId="{D6EC83CB-75A5-2D4B-9943-4B03EEDF6184}" type="pres">
      <dgm:prSet presAssocID="{6D519DBA-1EB2-2B48-AF81-603EBF2BBC3E}" presName="node" presStyleLbl="node1" presStyleIdx="9" presStyleCnt="12">
        <dgm:presLayoutVars>
          <dgm:bulletEnabled val="1"/>
        </dgm:presLayoutVars>
      </dgm:prSet>
      <dgm:spPr/>
      <dgm:t>
        <a:bodyPr/>
        <a:lstStyle/>
        <a:p>
          <a:endParaRPr lang="en-US"/>
        </a:p>
      </dgm:t>
    </dgm:pt>
    <dgm:pt modelId="{A5AAD73A-044D-1845-9443-15BB94CD8ED1}" type="pres">
      <dgm:prSet presAssocID="{A870331B-31B5-F24C-9DD2-E60A56D56495}" presName="sibTrans" presStyleCnt="0"/>
      <dgm:spPr/>
    </dgm:pt>
    <dgm:pt modelId="{1198C8A2-98F3-DD4D-82F0-C3105511D605}" type="pres">
      <dgm:prSet presAssocID="{9045E34A-C506-434F-9D9C-F41687487867}" presName="node" presStyleLbl="node1" presStyleIdx="10" presStyleCnt="12">
        <dgm:presLayoutVars>
          <dgm:bulletEnabled val="1"/>
        </dgm:presLayoutVars>
      </dgm:prSet>
      <dgm:spPr/>
      <dgm:t>
        <a:bodyPr/>
        <a:lstStyle/>
        <a:p>
          <a:endParaRPr lang="en-US"/>
        </a:p>
      </dgm:t>
    </dgm:pt>
    <dgm:pt modelId="{8968ED29-F3E3-BF43-AAF5-1BF18EC150EB}" type="pres">
      <dgm:prSet presAssocID="{217CC9AF-49C0-B34C-B723-0BA043F9A768}" presName="sibTrans" presStyleCnt="0"/>
      <dgm:spPr/>
    </dgm:pt>
    <dgm:pt modelId="{D2467051-0FB6-E34C-98E3-A3ABC6E6C986}" type="pres">
      <dgm:prSet presAssocID="{40A344BA-BB4C-5A48-9128-05E8783C347B}" presName="node" presStyleLbl="node1" presStyleIdx="11" presStyleCnt="12">
        <dgm:presLayoutVars>
          <dgm:bulletEnabled val="1"/>
        </dgm:presLayoutVars>
      </dgm:prSet>
      <dgm:spPr/>
      <dgm:t>
        <a:bodyPr/>
        <a:lstStyle/>
        <a:p>
          <a:endParaRPr lang="en-US"/>
        </a:p>
      </dgm:t>
    </dgm:pt>
  </dgm:ptLst>
  <dgm:cxnLst>
    <dgm:cxn modelId="{0C62DBAE-1209-E346-B825-67A91D29F46C}" type="presOf" srcId="{40EE15DF-05F5-7C4F-AD3E-84F3BE86A28F}" destId="{39223207-83C9-F844-9EAF-F4DA6C852C8B}" srcOrd="0" destOrd="0" presId="urn:microsoft.com/office/officeart/2005/8/layout/default"/>
    <dgm:cxn modelId="{0CEB891A-FFC1-414D-9669-ED48FCB729D0}" type="presOf" srcId="{C95A0C11-8463-EF4C-9667-331B9BF6FFDD}" destId="{2ED10AEC-A9DE-2B44-A1E6-D5AB782F5182}" srcOrd="0" destOrd="0" presId="urn:microsoft.com/office/officeart/2005/8/layout/default"/>
    <dgm:cxn modelId="{01ECE5BB-C76D-254D-A38A-D03FCD655C5C}" type="presOf" srcId="{B489F555-AB10-8343-8B63-DA4AF2D0FE1C}" destId="{18D65329-890C-7549-96BC-E1AC662221A8}" srcOrd="0" destOrd="0" presId="urn:microsoft.com/office/officeart/2005/8/layout/default"/>
    <dgm:cxn modelId="{7587E6FE-8281-B044-9E89-36E83BE76BFF}" srcId="{C95A0C11-8463-EF4C-9667-331B9BF6FFDD}" destId="{E3C32D28-FCCE-7E41-A59B-A857F38E87F9}" srcOrd="4" destOrd="0" parTransId="{4EDEC6E5-676B-D940-86A3-56C149A6AC43}" sibTransId="{F2A91332-5AD2-B642-8706-E2C7B51194C5}"/>
    <dgm:cxn modelId="{AE41BBD6-F7A2-0A44-99C6-7BCA6C11CE6E}" type="presOf" srcId="{240DF491-C6BF-FB4F-BDB0-4844268C09FC}" destId="{931D1FA4-5A8E-CC4F-8F59-A71B671D7713}" srcOrd="0" destOrd="0" presId="urn:microsoft.com/office/officeart/2005/8/layout/default"/>
    <dgm:cxn modelId="{1457D7D5-000C-2641-999C-8CDD036748A6}" srcId="{C95A0C11-8463-EF4C-9667-331B9BF6FFDD}" destId="{40EE15DF-05F5-7C4F-AD3E-84F3BE86A28F}" srcOrd="3" destOrd="0" parTransId="{82277CB5-4F09-4D4B-9476-6B7F849A7717}" sibTransId="{B90AFFAC-9588-FB45-8CA0-9BC2149D6770}"/>
    <dgm:cxn modelId="{1532C386-1891-AA40-8942-4D98B719FF16}" srcId="{C95A0C11-8463-EF4C-9667-331B9BF6FFDD}" destId="{5DFFA3ED-1598-D447-9505-5DF617D6CAFA}" srcOrd="2" destOrd="0" parTransId="{2528F22A-3012-384A-9F71-68C0AD6680C2}" sibTransId="{B1CD90B2-4E8C-1649-B3E6-E3EDF46ABB5F}"/>
    <dgm:cxn modelId="{01CE31E3-F1B6-F948-8644-019C07A2F075}" type="presOf" srcId="{BD4C494B-62CE-B941-9290-12D286C5624E}" destId="{A3923C97-217A-5B44-A6FF-2F8847584CDE}" srcOrd="0" destOrd="0" presId="urn:microsoft.com/office/officeart/2005/8/layout/default"/>
    <dgm:cxn modelId="{EF0FD1D2-BA80-814B-B12F-8A85DB5B7339}" type="presOf" srcId="{7AF64E82-0F4E-A642-B277-58CCD9A18B03}" destId="{8BFFE003-4873-F246-ACD6-9D6B9E7B772C}" srcOrd="0" destOrd="0" presId="urn:microsoft.com/office/officeart/2005/8/layout/default"/>
    <dgm:cxn modelId="{4D5D8783-956C-8845-B94F-483DE291C5FC}" srcId="{C95A0C11-8463-EF4C-9667-331B9BF6FFDD}" destId="{D71F01BC-3997-0245-8141-350408B3262A}" srcOrd="8" destOrd="0" parTransId="{4DCAAC49-7B14-2B48-AAA2-47134AA4E6F8}" sibTransId="{A9605F15-D292-0849-8B02-10C2DCE7BC92}"/>
    <dgm:cxn modelId="{75D76076-FC08-2B4D-AB0E-18D429618F67}" type="presOf" srcId="{40A344BA-BB4C-5A48-9128-05E8783C347B}" destId="{D2467051-0FB6-E34C-98E3-A3ABC6E6C986}" srcOrd="0" destOrd="0" presId="urn:microsoft.com/office/officeart/2005/8/layout/default"/>
    <dgm:cxn modelId="{23DFA06F-CCE8-4E44-AA9F-5F38B0D2557B}" srcId="{C95A0C11-8463-EF4C-9667-331B9BF6FFDD}" destId="{B489F555-AB10-8343-8B63-DA4AF2D0FE1C}" srcOrd="6" destOrd="0" parTransId="{77D7B63C-993C-324F-969F-C6FCD1BA68A4}" sibTransId="{316CD1D3-2A8A-844E-8144-1407F0636D92}"/>
    <dgm:cxn modelId="{B6560FA0-7D2B-4A46-91B6-AA4C59465C62}" srcId="{C95A0C11-8463-EF4C-9667-331B9BF6FFDD}" destId="{9045E34A-C506-434F-9D9C-F41687487867}" srcOrd="10" destOrd="0" parTransId="{90982EFC-D62B-AA48-880F-B5CAB1EE9019}" sibTransId="{217CC9AF-49C0-B34C-B723-0BA043F9A768}"/>
    <dgm:cxn modelId="{83ED597A-771B-5B43-968F-C271094E7D99}" type="presOf" srcId="{9045E34A-C506-434F-9D9C-F41687487867}" destId="{1198C8A2-98F3-DD4D-82F0-C3105511D605}" srcOrd="0" destOrd="0" presId="urn:microsoft.com/office/officeart/2005/8/layout/default"/>
    <dgm:cxn modelId="{2B898EC3-6CEE-974E-8015-A3E04F9DD464}" type="presOf" srcId="{D71F01BC-3997-0245-8141-350408B3262A}" destId="{98CA2E3B-D0FC-8141-AF96-67D9B711E0BD}" srcOrd="0" destOrd="0" presId="urn:microsoft.com/office/officeart/2005/8/layout/default"/>
    <dgm:cxn modelId="{61526582-5970-774D-A39D-0FEE4108B720}" srcId="{C95A0C11-8463-EF4C-9667-331B9BF6FFDD}" destId="{7AF64E82-0F4E-A642-B277-58CCD9A18B03}" srcOrd="7" destOrd="0" parTransId="{78C3057F-226F-A343-AF22-A861795E23F0}" sibTransId="{4F2E97B3-39B7-6C41-AF4D-06ABD7C4F86B}"/>
    <dgm:cxn modelId="{66F6E6C2-54B6-B84C-9565-76A7CE67953B}" type="presOf" srcId="{5DFFA3ED-1598-D447-9505-5DF617D6CAFA}" destId="{713589CA-E977-4B4D-9E2A-2FBDF44E6B05}" srcOrd="0" destOrd="0" presId="urn:microsoft.com/office/officeart/2005/8/layout/default"/>
    <dgm:cxn modelId="{3404FD86-B0CA-A145-8791-4EC52916ACA5}" type="presOf" srcId="{6D519DBA-1EB2-2B48-AF81-603EBF2BBC3E}" destId="{D6EC83CB-75A5-2D4B-9943-4B03EEDF6184}" srcOrd="0" destOrd="0" presId="urn:microsoft.com/office/officeart/2005/8/layout/default"/>
    <dgm:cxn modelId="{7681E864-C012-C540-A760-9E260E833C0C}" srcId="{C95A0C11-8463-EF4C-9667-331B9BF6FFDD}" destId="{BD4C494B-62CE-B941-9290-12D286C5624E}" srcOrd="1" destOrd="0" parTransId="{0D64E72D-F2C6-2B41-B70E-FB87254A4D20}" sibTransId="{87DD4321-6336-F14F-8C24-EBE75E0DB41E}"/>
    <dgm:cxn modelId="{0D09C455-AB5B-F647-8A25-4467AD66919F}" type="presOf" srcId="{DD437983-5129-2440-A1A9-989B88C1254D}" destId="{2A116A30-90B5-D44C-8467-3E61FC8F1AE5}" srcOrd="0" destOrd="0" presId="urn:microsoft.com/office/officeart/2005/8/layout/default"/>
    <dgm:cxn modelId="{2979CEB5-DF80-2A4B-B374-41778ECDE218}" srcId="{C95A0C11-8463-EF4C-9667-331B9BF6FFDD}" destId="{40A344BA-BB4C-5A48-9128-05E8783C347B}" srcOrd="11" destOrd="0" parTransId="{D3B5A168-A54A-D44F-8326-650495D257CC}" sibTransId="{BA0D3FFB-BB9E-4544-A4B6-1CBF9E7F7CF8}"/>
    <dgm:cxn modelId="{ECBC0AE0-4414-E94E-82A1-AF31C39EE62C}" type="presOf" srcId="{E3C32D28-FCCE-7E41-A59B-A857F38E87F9}" destId="{71E99A03-E9FB-C247-8937-231E0755F7F8}" srcOrd="0" destOrd="0" presId="urn:microsoft.com/office/officeart/2005/8/layout/default"/>
    <dgm:cxn modelId="{4638BB0A-C340-DC42-97F5-A82818B2F4DC}" srcId="{C95A0C11-8463-EF4C-9667-331B9BF6FFDD}" destId="{6D519DBA-1EB2-2B48-AF81-603EBF2BBC3E}" srcOrd="9" destOrd="0" parTransId="{FAB99E1B-13B5-DE4F-B838-34E61E0A0F24}" sibTransId="{A870331B-31B5-F24C-9DD2-E60A56D56495}"/>
    <dgm:cxn modelId="{CFF1979D-BD65-3F4A-8ED7-FE5A4FBBA6B5}" srcId="{C95A0C11-8463-EF4C-9667-331B9BF6FFDD}" destId="{DD437983-5129-2440-A1A9-989B88C1254D}" srcOrd="0" destOrd="0" parTransId="{CF43204C-696A-1D44-9B1B-64F0F8AB83B8}" sibTransId="{3D66094B-0432-424E-BEE3-9C8E3657D9C2}"/>
    <dgm:cxn modelId="{B08C9503-116D-EE43-ABE9-CDBCF29C46DF}" srcId="{C95A0C11-8463-EF4C-9667-331B9BF6FFDD}" destId="{240DF491-C6BF-FB4F-BDB0-4844268C09FC}" srcOrd="5" destOrd="0" parTransId="{05AC675D-A003-6743-94C7-6F5AF60C30EF}" sibTransId="{C465B313-BA37-C74C-AC41-508EF1F6A051}"/>
    <dgm:cxn modelId="{7BF56645-D34F-C64A-B9CD-0AD6B3208CB9}" type="presParOf" srcId="{2ED10AEC-A9DE-2B44-A1E6-D5AB782F5182}" destId="{2A116A30-90B5-D44C-8467-3E61FC8F1AE5}" srcOrd="0" destOrd="0" presId="urn:microsoft.com/office/officeart/2005/8/layout/default"/>
    <dgm:cxn modelId="{51ABB93C-2EEC-BD48-AEDB-ECDE9F7F9C6E}" type="presParOf" srcId="{2ED10AEC-A9DE-2B44-A1E6-D5AB782F5182}" destId="{C62C2D4F-96CF-4742-BA58-0BE1B0EEBD12}" srcOrd="1" destOrd="0" presId="urn:microsoft.com/office/officeart/2005/8/layout/default"/>
    <dgm:cxn modelId="{651C9AA2-5010-4143-9F81-D317361F65C5}" type="presParOf" srcId="{2ED10AEC-A9DE-2B44-A1E6-D5AB782F5182}" destId="{A3923C97-217A-5B44-A6FF-2F8847584CDE}" srcOrd="2" destOrd="0" presId="urn:microsoft.com/office/officeart/2005/8/layout/default"/>
    <dgm:cxn modelId="{F12192F6-C07A-BD4A-BA5A-E921052BA9E9}" type="presParOf" srcId="{2ED10AEC-A9DE-2B44-A1E6-D5AB782F5182}" destId="{92926E4C-ECBD-F64D-B259-5BE26CA2E4AA}" srcOrd="3" destOrd="0" presId="urn:microsoft.com/office/officeart/2005/8/layout/default"/>
    <dgm:cxn modelId="{3A501EA4-7128-8F41-80A2-B28455D0F655}" type="presParOf" srcId="{2ED10AEC-A9DE-2B44-A1E6-D5AB782F5182}" destId="{713589CA-E977-4B4D-9E2A-2FBDF44E6B05}" srcOrd="4" destOrd="0" presId="urn:microsoft.com/office/officeart/2005/8/layout/default"/>
    <dgm:cxn modelId="{19279934-B6AF-2F4E-BA35-24AE11BEE964}" type="presParOf" srcId="{2ED10AEC-A9DE-2B44-A1E6-D5AB782F5182}" destId="{D37A3BC2-3C61-BB43-9496-F231EE92B9F5}" srcOrd="5" destOrd="0" presId="urn:microsoft.com/office/officeart/2005/8/layout/default"/>
    <dgm:cxn modelId="{FB1EEE12-E305-444D-BD23-59FBDBBF0E44}" type="presParOf" srcId="{2ED10AEC-A9DE-2B44-A1E6-D5AB782F5182}" destId="{39223207-83C9-F844-9EAF-F4DA6C852C8B}" srcOrd="6" destOrd="0" presId="urn:microsoft.com/office/officeart/2005/8/layout/default"/>
    <dgm:cxn modelId="{238E5049-25DD-C247-9082-21AAEFDD4180}" type="presParOf" srcId="{2ED10AEC-A9DE-2B44-A1E6-D5AB782F5182}" destId="{96DB74E9-D239-1246-8B5D-529E3CEF75EB}" srcOrd="7" destOrd="0" presId="urn:microsoft.com/office/officeart/2005/8/layout/default"/>
    <dgm:cxn modelId="{CB4954B2-9519-9D41-AA41-8395E5E0FFEB}" type="presParOf" srcId="{2ED10AEC-A9DE-2B44-A1E6-D5AB782F5182}" destId="{71E99A03-E9FB-C247-8937-231E0755F7F8}" srcOrd="8" destOrd="0" presId="urn:microsoft.com/office/officeart/2005/8/layout/default"/>
    <dgm:cxn modelId="{A5C5B65F-9CDB-4541-9A56-D47ED7108E5A}" type="presParOf" srcId="{2ED10AEC-A9DE-2B44-A1E6-D5AB782F5182}" destId="{3C966B3A-B4DD-0C4E-919F-DDA73AD7E2E9}" srcOrd="9" destOrd="0" presId="urn:microsoft.com/office/officeart/2005/8/layout/default"/>
    <dgm:cxn modelId="{78C03874-B7F6-C64C-B735-CC5E3F940AE9}" type="presParOf" srcId="{2ED10AEC-A9DE-2B44-A1E6-D5AB782F5182}" destId="{931D1FA4-5A8E-CC4F-8F59-A71B671D7713}" srcOrd="10" destOrd="0" presId="urn:microsoft.com/office/officeart/2005/8/layout/default"/>
    <dgm:cxn modelId="{E56B41A1-6E36-AC45-B5B6-0BC2F5987EF1}" type="presParOf" srcId="{2ED10AEC-A9DE-2B44-A1E6-D5AB782F5182}" destId="{E2769E32-B055-E748-B9D3-721E0E4237A6}" srcOrd="11" destOrd="0" presId="urn:microsoft.com/office/officeart/2005/8/layout/default"/>
    <dgm:cxn modelId="{D6608204-A0A5-4C41-A0E6-E240D748AF4F}" type="presParOf" srcId="{2ED10AEC-A9DE-2B44-A1E6-D5AB782F5182}" destId="{18D65329-890C-7549-96BC-E1AC662221A8}" srcOrd="12" destOrd="0" presId="urn:microsoft.com/office/officeart/2005/8/layout/default"/>
    <dgm:cxn modelId="{5335927B-E325-A549-B9E4-D48396E0F818}" type="presParOf" srcId="{2ED10AEC-A9DE-2B44-A1E6-D5AB782F5182}" destId="{C1B98141-768F-834B-A204-8E4C1FF40767}" srcOrd="13" destOrd="0" presId="urn:microsoft.com/office/officeart/2005/8/layout/default"/>
    <dgm:cxn modelId="{EA6CDC45-17D6-D141-8B08-18BC09AECF74}" type="presParOf" srcId="{2ED10AEC-A9DE-2B44-A1E6-D5AB782F5182}" destId="{8BFFE003-4873-F246-ACD6-9D6B9E7B772C}" srcOrd="14" destOrd="0" presId="urn:microsoft.com/office/officeart/2005/8/layout/default"/>
    <dgm:cxn modelId="{F4E053BD-8C0E-7443-AAB4-D53C86D03F64}" type="presParOf" srcId="{2ED10AEC-A9DE-2B44-A1E6-D5AB782F5182}" destId="{D02BBB8F-CC19-8C4E-8EFC-9094C0BC2865}" srcOrd="15" destOrd="0" presId="urn:microsoft.com/office/officeart/2005/8/layout/default"/>
    <dgm:cxn modelId="{95FAC66E-6CC6-8E44-8DB3-28B31A2F9874}" type="presParOf" srcId="{2ED10AEC-A9DE-2B44-A1E6-D5AB782F5182}" destId="{98CA2E3B-D0FC-8141-AF96-67D9B711E0BD}" srcOrd="16" destOrd="0" presId="urn:microsoft.com/office/officeart/2005/8/layout/default"/>
    <dgm:cxn modelId="{6351806C-5F74-CB4E-98D2-71EA6B59EB34}" type="presParOf" srcId="{2ED10AEC-A9DE-2B44-A1E6-D5AB782F5182}" destId="{1DBFF33C-8540-134D-A9F9-F23D7729522A}" srcOrd="17" destOrd="0" presId="urn:microsoft.com/office/officeart/2005/8/layout/default"/>
    <dgm:cxn modelId="{5B5F02A9-ADDB-0A41-BCB4-9A7D5AD4D8EF}" type="presParOf" srcId="{2ED10AEC-A9DE-2B44-A1E6-D5AB782F5182}" destId="{D6EC83CB-75A5-2D4B-9943-4B03EEDF6184}" srcOrd="18" destOrd="0" presId="urn:microsoft.com/office/officeart/2005/8/layout/default"/>
    <dgm:cxn modelId="{1E696DF9-E08C-3F4F-8A13-F0F1F3BEE583}" type="presParOf" srcId="{2ED10AEC-A9DE-2B44-A1E6-D5AB782F5182}" destId="{A5AAD73A-044D-1845-9443-15BB94CD8ED1}" srcOrd="19" destOrd="0" presId="urn:microsoft.com/office/officeart/2005/8/layout/default"/>
    <dgm:cxn modelId="{B045B5CB-2B9E-DB46-AD9D-FC85B02CDA31}" type="presParOf" srcId="{2ED10AEC-A9DE-2B44-A1E6-D5AB782F5182}" destId="{1198C8A2-98F3-DD4D-82F0-C3105511D605}" srcOrd="20" destOrd="0" presId="urn:microsoft.com/office/officeart/2005/8/layout/default"/>
    <dgm:cxn modelId="{A73AD163-F4FD-2C4F-9A63-AB5D7317F916}" type="presParOf" srcId="{2ED10AEC-A9DE-2B44-A1E6-D5AB782F5182}" destId="{8968ED29-F3E3-BF43-AAF5-1BF18EC150EB}" srcOrd="21" destOrd="0" presId="urn:microsoft.com/office/officeart/2005/8/layout/default"/>
    <dgm:cxn modelId="{D2B55DFA-CA24-C04B-9B03-44F474DE45B6}" type="presParOf" srcId="{2ED10AEC-A9DE-2B44-A1E6-D5AB782F5182}" destId="{D2467051-0FB6-E34C-98E3-A3ABC6E6C986}"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F9E5B-A7A3-FC4A-B4D4-8F3D4283CAC1}">
      <dsp:nvSpPr>
        <dsp:cNvPr id="0" name=""/>
        <dsp:cNvSpPr/>
      </dsp:nvSpPr>
      <dsp:spPr>
        <a:xfrm>
          <a:off x="5505"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G-639 FOIA REQUEST</a:t>
          </a:r>
          <a:endParaRPr lang="en-US" sz="1400" kern="1200" dirty="0"/>
        </a:p>
      </dsp:txBody>
      <dsp:txXfrm>
        <a:off x="5505" y="380980"/>
        <a:ext cx="2110573" cy="844229"/>
      </dsp:txXfrm>
    </dsp:sp>
    <dsp:sp modelId="{73B37312-013B-7A4C-A9B3-63551A9E04A6}">
      <dsp:nvSpPr>
        <dsp:cNvPr id="0" name=""/>
        <dsp:cNvSpPr/>
      </dsp:nvSpPr>
      <dsp:spPr>
        <a:xfrm>
          <a:off x="5505"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Can send by email: </a:t>
          </a:r>
          <a:r>
            <a:rPr lang="en-US" sz="1400" kern="1200" dirty="0" err="1" smtClean="0"/>
            <a:t>USCIS.FOIA@uscis.dhs.gov</a:t>
          </a:r>
          <a:r>
            <a:rPr lang="en-US" sz="1400" kern="1200" dirty="0" smtClean="0"/>
            <a:t> and ask for expedited Track 3 if pending hearing in </a:t>
          </a:r>
          <a:r>
            <a:rPr lang="en-US" sz="1400" kern="1200" dirty="0" smtClean="0"/>
            <a:t>EOIR</a:t>
          </a:r>
          <a:endParaRPr lang="en-US" sz="1400" kern="1200" dirty="0"/>
        </a:p>
      </dsp:txBody>
      <dsp:txXfrm>
        <a:off x="5505" y="1225209"/>
        <a:ext cx="2110573" cy="2810880"/>
      </dsp:txXfrm>
    </dsp:sp>
    <dsp:sp modelId="{CD6EA67D-17AF-4A4C-A464-992CDDEA80C1}">
      <dsp:nvSpPr>
        <dsp:cNvPr id="0" name=""/>
        <dsp:cNvSpPr/>
      </dsp:nvSpPr>
      <dsp:spPr>
        <a:xfrm>
          <a:off x="2411559"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G-28 AND/OR EOIR-28</a:t>
          </a:r>
        </a:p>
      </dsp:txBody>
      <dsp:txXfrm>
        <a:off x="2411559" y="380980"/>
        <a:ext cx="2110573" cy="844229"/>
      </dsp:txXfrm>
    </dsp:sp>
    <dsp:sp modelId="{BE88392A-D373-1943-BD6D-60C44BB2BBB7}">
      <dsp:nvSpPr>
        <dsp:cNvPr id="0" name=""/>
        <dsp:cNvSpPr/>
      </dsp:nvSpPr>
      <dsp:spPr>
        <a:xfrm>
          <a:off x="2411559"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Entry Of Attorney Appearance</a:t>
          </a:r>
        </a:p>
      </dsp:txBody>
      <dsp:txXfrm>
        <a:off x="2411559" y="1225209"/>
        <a:ext cx="2110573" cy="2810880"/>
      </dsp:txXfrm>
    </dsp:sp>
    <dsp:sp modelId="{2C42A32B-C34E-224F-A9D2-8FEAB7628B3A}">
      <dsp:nvSpPr>
        <dsp:cNvPr id="0" name=""/>
        <dsp:cNvSpPr/>
      </dsp:nvSpPr>
      <dsp:spPr>
        <a:xfrm>
          <a:off x="4817612"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I-589 APPLICATION FOR ASYLUM AND WITTHOLDING OF REMOVAL</a:t>
          </a:r>
        </a:p>
      </dsp:txBody>
      <dsp:txXfrm>
        <a:off x="4817612" y="380980"/>
        <a:ext cx="2110573" cy="844229"/>
      </dsp:txXfrm>
    </dsp:sp>
    <dsp:sp modelId="{7159B4C3-A1AF-464C-A5A5-F7955EDDD7B0}">
      <dsp:nvSpPr>
        <dsp:cNvPr id="0" name=""/>
        <dsp:cNvSpPr/>
      </dsp:nvSpPr>
      <dsp:spPr>
        <a:xfrm>
          <a:off x="4817612"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Copy of principal for each derivative applicant</a:t>
          </a:r>
        </a:p>
      </dsp:txBody>
      <dsp:txXfrm>
        <a:off x="4817612" y="1225209"/>
        <a:ext cx="2110573" cy="2810880"/>
      </dsp:txXfrm>
    </dsp:sp>
    <dsp:sp modelId="{4E3827D5-29C4-BA44-9034-00BA7213590B}">
      <dsp:nvSpPr>
        <dsp:cNvPr id="0" name=""/>
        <dsp:cNvSpPr/>
      </dsp:nvSpPr>
      <dsp:spPr>
        <a:xfrm>
          <a:off x="7223665"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smtClean="0"/>
            <a:t>I-765 APPLICATION FOR EMPLOYMENT AUTHORIZATION</a:t>
          </a:r>
          <a:endParaRPr lang="en-US" sz="1400" kern="1200" dirty="0" smtClean="0"/>
        </a:p>
      </dsp:txBody>
      <dsp:txXfrm>
        <a:off x="7223665" y="380980"/>
        <a:ext cx="2110573" cy="844229"/>
      </dsp:txXfrm>
    </dsp:sp>
    <dsp:sp modelId="{76339CA8-E66D-2145-AEDE-EA91D394F3BB}">
      <dsp:nvSpPr>
        <dsp:cNvPr id="0" name=""/>
        <dsp:cNvSpPr/>
      </dsp:nvSpPr>
      <dsp:spPr>
        <a:xfrm>
          <a:off x="7223665"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ASYLUM CLOCK: Eligible, if applicant has not caused any delays, only 180 days after application has been pending, BUT can file after 150 days because USCIS takes 30 days to process</a:t>
          </a:r>
        </a:p>
      </dsp:txBody>
      <dsp:txXfrm>
        <a:off x="7223665" y="1225209"/>
        <a:ext cx="2110573" cy="2810880"/>
      </dsp:txXfrm>
    </dsp:sp>
    <dsp:sp modelId="{B587B80E-4219-744F-9270-997AE81DC7CA}">
      <dsp:nvSpPr>
        <dsp:cNvPr id="0" name=""/>
        <dsp:cNvSpPr/>
      </dsp:nvSpPr>
      <dsp:spPr>
        <a:xfrm>
          <a:off x="9629719"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BIOMETRICS</a:t>
          </a:r>
        </a:p>
      </dsp:txBody>
      <dsp:txXfrm>
        <a:off x="9629719" y="380980"/>
        <a:ext cx="2110573" cy="844229"/>
      </dsp:txXfrm>
    </dsp:sp>
    <dsp:sp modelId="{055FE925-3EA4-6742-9FB3-3F0ABBCB83D1}">
      <dsp:nvSpPr>
        <dsp:cNvPr id="0" name=""/>
        <dsp:cNvSpPr/>
      </dsp:nvSpPr>
      <dsp:spPr>
        <a:xfrm>
          <a:off x="9629719"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DHS serves notice, but can file with USCIS, for those 14 and older	</a:t>
          </a:r>
        </a:p>
      </dsp:txBody>
      <dsp:txXfrm>
        <a:off x="9629719" y="1225209"/>
        <a:ext cx="2110573" cy="2810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9ED1C-5740-4C4C-9BAA-F7F3FAF6E6EE}">
      <dsp:nvSpPr>
        <dsp:cNvPr id="0" name=""/>
        <dsp:cNvSpPr/>
      </dsp:nvSpPr>
      <dsp:spPr>
        <a:xfrm>
          <a:off x="5790" y="0"/>
          <a:ext cx="1480880" cy="1830786"/>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Step One: Articulate a Cognizable Group. In order to have a cognizable group the group must:</a:t>
          </a:r>
          <a:endParaRPr lang="en-US" sz="1400" kern="1200" dirty="0"/>
        </a:p>
      </dsp:txBody>
      <dsp:txXfrm>
        <a:off x="49163" y="43373"/>
        <a:ext cx="1394134" cy="1744040"/>
      </dsp:txXfrm>
    </dsp:sp>
    <dsp:sp modelId="{55411D41-8E66-D346-8C2F-9B075E593B65}">
      <dsp:nvSpPr>
        <dsp:cNvPr id="0" name=""/>
        <dsp:cNvSpPr/>
      </dsp:nvSpPr>
      <dsp:spPr>
        <a:xfrm>
          <a:off x="1634758" y="731763"/>
          <a:ext cx="313946" cy="367258"/>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634758" y="805215"/>
        <a:ext cx="219762" cy="220354"/>
      </dsp:txXfrm>
    </dsp:sp>
    <dsp:sp modelId="{F3DA105C-F50D-F348-8CE2-B7FD22EF24C3}">
      <dsp:nvSpPr>
        <dsp:cNvPr id="0" name=""/>
        <dsp:cNvSpPr/>
      </dsp:nvSpPr>
      <dsp:spPr>
        <a:xfrm>
          <a:off x="2079023" y="0"/>
          <a:ext cx="1480880" cy="1830786"/>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Composed of members who share common, innate characteristic, immutable or fundamental to their identity (</a:t>
          </a:r>
          <a:r>
            <a:rPr lang="en-US" sz="1400" i="1" kern="1200" dirty="0" smtClean="0"/>
            <a:t>Matter of Acosta</a:t>
          </a:r>
          <a:r>
            <a:rPr lang="en-US" sz="1400" kern="1200" dirty="0" smtClean="0"/>
            <a:t>)</a:t>
          </a:r>
          <a:endParaRPr lang="en-US" sz="1400" kern="1200" dirty="0"/>
        </a:p>
      </dsp:txBody>
      <dsp:txXfrm>
        <a:off x="2122396" y="43373"/>
        <a:ext cx="1394134" cy="1744040"/>
      </dsp:txXfrm>
    </dsp:sp>
    <dsp:sp modelId="{FF3CD481-7AC9-1549-8762-7F305FE6371A}">
      <dsp:nvSpPr>
        <dsp:cNvPr id="0" name=""/>
        <dsp:cNvSpPr/>
      </dsp:nvSpPr>
      <dsp:spPr>
        <a:xfrm>
          <a:off x="3707991" y="731763"/>
          <a:ext cx="313946" cy="367258"/>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707991" y="805215"/>
        <a:ext cx="219762" cy="220354"/>
      </dsp:txXfrm>
    </dsp:sp>
    <dsp:sp modelId="{FF2B8213-1559-FB4D-B16B-6AEB968E937A}">
      <dsp:nvSpPr>
        <dsp:cNvPr id="0" name=""/>
        <dsp:cNvSpPr/>
      </dsp:nvSpPr>
      <dsp:spPr>
        <a:xfrm>
          <a:off x="4152255" y="0"/>
          <a:ext cx="1480880" cy="1830786"/>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Defined with particularity and social visibility (</a:t>
          </a:r>
          <a:r>
            <a:rPr lang="en-US" sz="1400" i="1" kern="1200" dirty="0" smtClean="0"/>
            <a:t>Matter of S-E-G-</a:t>
          </a:r>
          <a:r>
            <a:rPr lang="en-US" sz="1400" kern="1200" dirty="0" smtClean="0"/>
            <a:t>, 24 I&amp;N Dec. 579, 584-88 (BIA 2008); </a:t>
          </a:r>
          <a:r>
            <a:rPr lang="en-US" sz="1400" i="1" kern="1200" dirty="0" smtClean="0"/>
            <a:t>Matter of M-E-V-G-</a:t>
          </a:r>
          <a:r>
            <a:rPr lang="en-US" sz="1400" kern="1200" dirty="0" smtClean="0"/>
            <a:t>, 26 I&amp;N Dec. 227, 239 (BIA 2014)</a:t>
          </a:r>
          <a:endParaRPr lang="en-US" sz="1400" kern="1200" dirty="0"/>
        </a:p>
      </dsp:txBody>
      <dsp:txXfrm>
        <a:off x="4195628" y="43373"/>
        <a:ext cx="1394134" cy="1744040"/>
      </dsp:txXfrm>
    </dsp:sp>
    <dsp:sp modelId="{2D21B0C3-D19C-1049-8513-166CB061F8A9}">
      <dsp:nvSpPr>
        <dsp:cNvPr id="0" name=""/>
        <dsp:cNvSpPr/>
      </dsp:nvSpPr>
      <dsp:spPr>
        <a:xfrm>
          <a:off x="5781224" y="731763"/>
          <a:ext cx="313946" cy="367258"/>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781224" y="805215"/>
        <a:ext cx="219762" cy="220354"/>
      </dsp:txXfrm>
    </dsp:sp>
    <dsp:sp modelId="{D884F8BF-1817-014D-B368-FE16847EB678}">
      <dsp:nvSpPr>
        <dsp:cNvPr id="0" name=""/>
        <dsp:cNvSpPr/>
      </dsp:nvSpPr>
      <dsp:spPr>
        <a:xfrm>
          <a:off x="6225488" y="0"/>
          <a:ext cx="1480880" cy="1830786"/>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For LGBTQI: Start with Sexual Orientation (makes the group much stronger):</a:t>
          </a:r>
          <a:endParaRPr lang="en-US" sz="1400" kern="1200" dirty="0"/>
        </a:p>
      </dsp:txBody>
      <dsp:txXfrm>
        <a:off x="6268861" y="43373"/>
        <a:ext cx="1394134" cy="1744040"/>
      </dsp:txXfrm>
    </dsp:sp>
    <dsp:sp modelId="{77340DBE-91D0-3D45-BB06-A015E6AE2318}">
      <dsp:nvSpPr>
        <dsp:cNvPr id="0" name=""/>
        <dsp:cNvSpPr/>
      </dsp:nvSpPr>
      <dsp:spPr>
        <a:xfrm>
          <a:off x="7854457" y="731763"/>
          <a:ext cx="313946" cy="367258"/>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854457" y="805215"/>
        <a:ext cx="219762" cy="220354"/>
      </dsp:txXfrm>
    </dsp:sp>
    <dsp:sp modelId="{692F8C21-155B-BD4A-9B9D-1391F7C08902}">
      <dsp:nvSpPr>
        <dsp:cNvPr id="0" name=""/>
        <dsp:cNvSpPr/>
      </dsp:nvSpPr>
      <dsp:spPr>
        <a:xfrm>
          <a:off x="8298721" y="0"/>
          <a:ext cx="1480880" cy="1830786"/>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For example</a:t>
          </a:r>
          <a:r>
            <a:rPr lang="en-US" sz="1400" kern="1200" smtClean="0"/>
            <a:t>, HOMOSEXUAL </a:t>
          </a:r>
          <a:r>
            <a:rPr lang="en-US" sz="1400" kern="1200" dirty="0" smtClean="0"/>
            <a:t>(Immutable and Fundamental)</a:t>
          </a:r>
          <a:endParaRPr lang="en-US" sz="1400" kern="1200" dirty="0"/>
        </a:p>
      </dsp:txBody>
      <dsp:txXfrm>
        <a:off x="8342094" y="43373"/>
        <a:ext cx="1394134" cy="1744040"/>
      </dsp:txXfrm>
    </dsp:sp>
    <dsp:sp modelId="{72D456D2-16F1-2241-A1A5-EE47F575FDE3}">
      <dsp:nvSpPr>
        <dsp:cNvPr id="0" name=""/>
        <dsp:cNvSpPr/>
      </dsp:nvSpPr>
      <dsp:spPr>
        <a:xfrm>
          <a:off x="9927689" y="731763"/>
          <a:ext cx="313946" cy="367258"/>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9927689" y="805215"/>
        <a:ext cx="219762" cy="220354"/>
      </dsp:txXfrm>
    </dsp:sp>
    <dsp:sp modelId="{9743092C-A7F4-244E-8701-F70613524BFE}">
      <dsp:nvSpPr>
        <dsp:cNvPr id="0" name=""/>
        <dsp:cNvSpPr/>
      </dsp:nvSpPr>
      <dsp:spPr>
        <a:xfrm>
          <a:off x="10371954" y="0"/>
          <a:ext cx="1480880" cy="1830786"/>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Follow with visible characteristic (ocular not required, </a:t>
          </a:r>
          <a:r>
            <a:rPr lang="en-US" sz="1400" i="1" kern="1200" dirty="0" smtClean="0"/>
            <a:t>Matter of M-E-V-G-</a:t>
          </a:r>
          <a:r>
            <a:rPr lang="en-US" sz="1400" kern="1200" dirty="0" smtClean="0"/>
            <a:t>) such as Gender Expression or Gender Transition:</a:t>
          </a:r>
          <a:endParaRPr lang="en-US" sz="1400" kern="1200" dirty="0"/>
        </a:p>
      </dsp:txBody>
      <dsp:txXfrm>
        <a:off x="10415327" y="43373"/>
        <a:ext cx="1394134" cy="1744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B8BD8-39A4-CE4B-9186-96E8C0ACCF8D}">
      <dsp:nvSpPr>
        <dsp:cNvPr id="0" name=""/>
        <dsp:cNvSpPr/>
      </dsp:nvSpPr>
      <dsp:spPr>
        <a:xfrm>
          <a:off x="9827" y="318773"/>
          <a:ext cx="1275356" cy="97217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For example, EFFEMINATE (Fundamental)</a:t>
          </a:r>
          <a:endParaRPr lang="en-US" sz="1400" kern="1200" dirty="0"/>
        </a:p>
      </dsp:txBody>
      <dsp:txXfrm>
        <a:off x="38301" y="347247"/>
        <a:ext cx="1218408" cy="915231"/>
      </dsp:txXfrm>
    </dsp:sp>
    <dsp:sp modelId="{FA7133F6-4B12-D541-BF84-E934193CF254}">
      <dsp:nvSpPr>
        <dsp:cNvPr id="0" name=""/>
        <dsp:cNvSpPr/>
      </dsp:nvSpPr>
      <dsp:spPr>
        <a:xfrm>
          <a:off x="1329343" y="750106"/>
          <a:ext cx="93616" cy="109513"/>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329343" y="772009"/>
        <a:ext cx="65531" cy="65707"/>
      </dsp:txXfrm>
    </dsp:sp>
    <dsp:sp modelId="{AC603113-1608-BE49-929F-85E1C2DB074A}">
      <dsp:nvSpPr>
        <dsp:cNvPr id="0" name=""/>
        <dsp:cNvSpPr/>
      </dsp:nvSpPr>
      <dsp:spPr>
        <a:xfrm>
          <a:off x="1461819" y="318773"/>
          <a:ext cx="1275356" cy="97217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Refine with a Fundamental or Immutable Characteristic:</a:t>
          </a:r>
          <a:endParaRPr lang="en-US" sz="1400" kern="1200" dirty="0"/>
        </a:p>
      </dsp:txBody>
      <dsp:txXfrm>
        <a:off x="1490293" y="347247"/>
        <a:ext cx="1218408" cy="915231"/>
      </dsp:txXfrm>
    </dsp:sp>
    <dsp:sp modelId="{C018407F-54BC-FE4A-ADBD-39F6493BC53D}">
      <dsp:nvSpPr>
        <dsp:cNvPr id="0" name=""/>
        <dsp:cNvSpPr/>
      </dsp:nvSpPr>
      <dsp:spPr>
        <a:xfrm>
          <a:off x="2781334" y="750106"/>
          <a:ext cx="93616" cy="109513"/>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781334" y="772009"/>
        <a:ext cx="65531" cy="65707"/>
      </dsp:txXfrm>
    </dsp:sp>
    <dsp:sp modelId="{3EB9EE76-2FEA-8640-A7E6-F86A6DB1098F}">
      <dsp:nvSpPr>
        <dsp:cNvPr id="0" name=""/>
        <dsp:cNvSpPr/>
      </dsp:nvSpPr>
      <dsp:spPr>
        <a:xfrm>
          <a:off x="2913811" y="318773"/>
          <a:ext cx="1275356" cy="97217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For example, RUSSIAN (Fundamental)</a:t>
          </a:r>
          <a:endParaRPr lang="en-US" sz="1400" kern="1200" dirty="0"/>
        </a:p>
      </dsp:txBody>
      <dsp:txXfrm>
        <a:off x="2942285" y="347247"/>
        <a:ext cx="1218408" cy="915231"/>
      </dsp:txXfrm>
    </dsp:sp>
    <dsp:sp modelId="{1A8C14DD-9873-3B45-8CFF-3F4616D413D2}">
      <dsp:nvSpPr>
        <dsp:cNvPr id="0" name=""/>
        <dsp:cNvSpPr/>
      </dsp:nvSpPr>
      <dsp:spPr>
        <a:xfrm>
          <a:off x="4233326" y="750106"/>
          <a:ext cx="93616" cy="109513"/>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233326" y="772009"/>
        <a:ext cx="65531" cy="65707"/>
      </dsp:txXfrm>
    </dsp:sp>
    <dsp:sp modelId="{F2C59DA1-52C8-E042-AB63-27845FBBCC3A}">
      <dsp:nvSpPr>
        <dsp:cNvPr id="0" name=""/>
        <dsp:cNvSpPr/>
      </dsp:nvSpPr>
      <dsp:spPr>
        <a:xfrm>
          <a:off x="4365803" y="318773"/>
          <a:ext cx="1275356" cy="97217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Narrow down with Gender Identity:</a:t>
          </a:r>
          <a:endParaRPr lang="en-US" sz="1400" kern="1200" dirty="0"/>
        </a:p>
      </dsp:txBody>
      <dsp:txXfrm>
        <a:off x="4394277" y="347247"/>
        <a:ext cx="1218408" cy="915231"/>
      </dsp:txXfrm>
    </dsp:sp>
    <dsp:sp modelId="{E126D41A-6901-D246-B5CC-E95EF8C3C3DA}">
      <dsp:nvSpPr>
        <dsp:cNvPr id="0" name=""/>
        <dsp:cNvSpPr/>
      </dsp:nvSpPr>
      <dsp:spPr>
        <a:xfrm>
          <a:off x="5685318" y="750106"/>
          <a:ext cx="93616" cy="109513"/>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685318" y="772009"/>
        <a:ext cx="65531" cy="65707"/>
      </dsp:txXfrm>
    </dsp:sp>
    <dsp:sp modelId="{297CF86C-7A08-F140-8E09-89F8E932C190}">
      <dsp:nvSpPr>
        <dsp:cNvPr id="0" name=""/>
        <dsp:cNvSpPr/>
      </dsp:nvSpPr>
      <dsp:spPr>
        <a:xfrm>
          <a:off x="5817794" y="318773"/>
          <a:ext cx="1275356" cy="97217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For example, MALES (Fundamental)</a:t>
          </a:r>
          <a:endParaRPr lang="en-US" sz="1400" kern="1200" dirty="0"/>
        </a:p>
      </dsp:txBody>
      <dsp:txXfrm>
        <a:off x="5846268" y="347247"/>
        <a:ext cx="1218408" cy="915231"/>
      </dsp:txXfrm>
    </dsp:sp>
    <dsp:sp modelId="{E0EE811A-A60F-F940-87B2-4C2C0F502B97}">
      <dsp:nvSpPr>
        <dsp:cNvPr id="0" name=""/>
        <dsp:cNvSpPr/>
      </dsp:nvSpPr>
      <dsp:spPr>
        <a:xfrm>
          <a:off x="7137309" y="750106"/>
          <a:ext cx="93616" cy="109513"/>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7137309" y="772009"/>
        <a:ext cx="65531" cy="65707"/>
      </dsp:txXfrm>
    </dsp:sp>
    <dsp:sp modelId="{5B651EC4-4FF4-B645-8E23-412AEC72B841}">
      <dsp:nvSpPr>
        <dsp:cNvPr id="0" name=""/>
        <dsp:cNvSpPr/>
      </dsp:nvSpPr>
      <dsp:spPr>
        <a:xfrm>
          <a:off x="7269786" y="318773"/>
          <a:ext cx="1275356" cy="97217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Close with a final immutable or fundamental characteristic:</a:t>
          </a:r>
          <a:endParaRPr lang="en-US" sz="1400" kern="1200" dirty="0"/>
        </a:p>
      </dsp:txBody>
      <dsp:txXfrm>
        <a:off x="7298260" y="347247"/>
        <a:ext cx="1218408" cy="915231"/>
      </dsp:txXfrm>
    </dsp:sp>
    <dsp:sp modelId="{1734417A-ED22-064C-891D-36308FED2F89}">
      <dsp:nvSpPr>
        <dsp:cNvPr id="0" name=""/>
        <dsp:cNvSpPr/>
      </dsp:nvSpPr>
      <dsp:spPr>
        <a:xfrm>
          <a:off x="8589301" y="750106"/>
          <a:ext cx="93616" cy="109513"/>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589301" y="772009"/>
        <a:ext cx="65531" cy="65707"/>
      </dsp:txXfrm>
    </dsp:sp>
    <dsp:sp modelId="{F031B635-DADD-FA43-9528-E388D764360C}">
      <dsp:nvSpPr>
        <dsp:cNvPr id="0" name=""/>
        <dsp:cNvSpPr/>
      </dsp:nvSpPr>
      <dsp:spPr>
        <a:xfrm>
          <a:off x="8721778" y="318773"/>
          <a:ext cx="1275356" cy="97217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For example, LIVING WITH HIV</a:t>
          </a:r>
          <a:endParaRPr lang="en-US" sz="1400" kern="1200" dirty="0"/>
        </a:p>
      </dsp:txBody>
      <dsp:txXfrm>
        <a:off x="8750252" y="347247"/>
        <a:ext cx="1218408" cy="915231"/>
      </dsp:txXfrm>
    </dsp:sp>
    <dsp:sp modelId="{425A0428-9EAD-F04B-A5DA-B13DA8F52AC9}">
      <dsp:nvSpPr>
        <dsp:cNvPr id="0" name=""/>
        <dsp:cNvSpPr/>
      </dsp:nvSpPr>
      <dsp:spPr>
        <a:xfrm>
          <a:off x="10041293" y="750106"/>
          <a:ext cx="93616" cy="109513"/>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041293" y="772009"/>
        <a:ext cx="65531" cy="65707"/>
      </dsp:txXfrm>
    </dsp:sp>
    <dsp:sp modelId="{284D6775-66D9-BD4C-AD8D-7C1E4F0501A5}">
      <dsp:nvSpPr>
        <dsp:cNvPr id="0" name=""/>
        <dsp:cNvSpPr/>
      </dsp:nvSpPr>
      <dsp:spPr>
        <a:xfrm>
          <a:off x="10173769" y="318773"/>
          <a:ext cx="1275356" cy="972179"/>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Can’t be circular/defined by the harm: “Men raped for being gay”</a:t>
          </a:r>
          <a:endParaRPr lang="en-US" sz="1400" kern="1200" dirty="0"/>
        </a:p>
      </dsp:txBody>
      <dsp:txXfrm>
        <a:off x="10202243" y="347247"/>
        <a:ext cx="1218408" cy="9152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B234E-C19B-D040-8FA2-240B27C729F0}">
      <dsp:nvSpPr>
        <dsp:cNvPr id="0" name=""/>
        <dsp:cNvSpPr/>
      </dsp:nvSpPr>
      <dsp:spPr>
        <a:xfrm>
          <a:off x="26332" y="0"/>
          <a:ext cx="1590206" cy="105973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Political protesting</a:t>
          </a:r>
        </a:p>
      </dsp:txBody>
      <dsp:txXfrm>
        <a:off x="57371" y="31039"/>
        <a:ext cx="1528128" cy="997660"/>
      </dsp:txXfrm>
    </dsp:sp>
    <dsp:sp modelId="{8DA0A1ED-DAE7-8442-A01A-8C9F7CBCAAE3}">
      <dsp:nvSpPr>
        <dsp:cNvPr id="0" name=""/>
        <dsp:cNvSpPr/>
      </dsp:nvSpPr>
      <dsp:spPr>
        <a:xfrm>
          <a:off x="1864913" y="0"/>
          <a:ext cx="1590206" cy="105973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Flying flag</a:t>
          </a:r>
        </a:p>
      </dsp:txBody>
      <dsp:txXfrm>
        <a:off x="1895952" y="31039"/>
        <a:ext cx="1528128" cy="997660"/>
      </dsp:txXfrm>
    </dsp:sp>
    <dsp:sp modelId="{CAA81B1C-7CAC-1142-8FF9-4E8B3B32C48B}">
      <dsp:nvSpPr>
        <dsp:cNvPr id="0" name=""/>
        <dsp:cNvSpPr/>
      </dsp:nvSpPr>
      <dsp:spPr>
        <a:xfrm>
          <a:off x="3722274" y="0"/>
          <a:ext cx="1590206" cy="105973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Telling persecutor that you have rights</a:t>
          </a:r>
        </a:p>
      </dsp:txBody>
      <dsp:txXfrm>
        <a:off x="3753313" y="31039"/>
        <a:ext cx="1528128" cy="997660"/>
      </dsp:txXfrm>
    </dsp:sp>
    <dsp:sp modelId="{CE9924CC-4D72-EA4F-80D8-98DE3E658955}">
      <dsp:nvSpPr>
        <dsp:cNvPr id="0" name=""/>
        <dsp:cNvSpPr/>
      </dsp:nvSpPr>
      <dsp:spPr>
        <a:xfrm>
          <a:off x="5579636" y="0"/>
          <a:ext cx="1590206" cy="105973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Exposing human rights abuses</a:t>
          </a:r>
        </a:p>
      </dsp:txBody>
      <dsp:txXfrm>
        <a:off x="5610675" y="31039"/>
        <a:ext cx="1528128" cy="997660"/>
      </dsp:txXfrm>
    </dsp:sp>
    <dsp:sp modelId="{FAC19EA8-B103-4543-8F5A-1020412E1986}">
      <dsp:nvSpPr>
        <dsp:cNvPr id="0" name=""/>
        <dsp:cNvSpPr/>
      </dsp:nvSpPr>
      <dsp:spPr>
        <a:xfrm>
          <a:off x="7436997" y="0"/>
          <a:ext cx="1590206" cy="105973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Reporting crime to police or testifying as witness </a:t>
          </a:r>
        </a:p>
      </dsp:txBody>
      <dsp:txXfrm>
        <a:off x="7468036" y="31039"/>
        <a:ext cx="1528128" cy="997660"/>
      </dsp:txXfrm>
    </dsp:sp>
    <dsp:sp modelId="{14D5829B-8995-3A4F-A856-75DC513F9908}">
      <dsp:nvSpPr>
        <dsp:cNvPr id="0" name=""/>
        <dsp:cNvSpPr/>
      </dsp:nvSpPr>
      <dsp:spPr>
        <a:xfrm>
          <a:off x="9294359" y="0"/>
          <a:ext cx="1590206" cy="1059738"/>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Voting for party that supports rights or membership in activist group</a:t>
          </a:r>
        </a:p>
      </dsp:txBody>
      <dsp:txXfrm>
        <a:off x="9325398" y="31039"/>
        <a:ext cx="1528128" cy="9976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3FD17-AA9C-744D-8236-49D5CC29BD5A}">
      <dsp:nvSpPr>
        <dsp:cNvPr id="0" name=""/>
        <dsp:cNvSpPr/>
      </dsp:nvSpPr>
      <dsp:spPr>
        <a:xfrm>
          <a:off x="26336" y="0"/>
          <a:ext cx="5020585" cy="87193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Appearance that you are in any of these groups, supporting family or friends</a:t>
          </a:r>
          <a:endParaRPr lang="en-US" sz="1600" kern="1200" dirty="0"/>
        </a:p>
      </dsp:txBody>
      <dsp:txXfrm>
        <a:off x="51874" y="25538"/>
        <a:ext cx="4969509" cy="820857"/>
      </dsp:txXfrm>
    </dsp:sp>
    <dsp:sp modelId="{8D7AAE10-2089-3C49-8D06-A993A3373451}">
      <dsp:nvSpPr>
        <dsp:cNvPr id="0" name=""/>
        <dsp:cNvSpPr/>
      </dsp:nvSpPr>
      <dsp:spPr>
        <a:xfrm>
          <a:off x="5867788" y="0"/>
          <a:ext cx="5020585" cy="87193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Persecutor has made statements about your “beliefs” as a reason for the harm</a:t>
          </a:r>
          <a:endParaRPr lang="en-US" sz="1600" kern="1200" dirty="0"/>
        </a:p>
      </dsp:txBody>
      <dsp:txXfrm>
        <a:off x="5893326" y="25538"/>
        <a:ext cx="4969509" cy="8208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1E95-7ED4-A847-8223-9DAA7F7F5A7F}">
      <dsp:nvSpPr>
        <dsp:cNvPr id="0" name=""/>
        <dsp:cNvSpPr/>
      </dsp:nvSpPr>
      <dsp:spPr>
        <a:xfrm>
          <a:off x="361294" y="1171"/>
          <a:ext cx="5391341" cy="682254"/>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i="1" kern="1200" dirty="0" smtClean="0"/>
            <a:t>Castro – Martinez v. Holder</a:t>
          </a:r>
          <a:r>
            <a:rPr lang="en-US" sz="1400" kern="1200" dirty="0" smtClean="0"/>
            <a:t>, 641 F.3d 1103 (9th Cir. 2011) (amended by </a:t>
          </a:r>
          <a:r>
            <a:rPr lang="en-US" sz="1400" i="1" kern="1200" dirty="0" smtClean="0"/>
            <a:t>Castro – Martinez v. Holder</a:t>
          </a:r>
          <a:r>
            <a:rPr lang="en-US" sz="1400" kern="1200" dirty="0" smtClean="0"/>
            <a:t>, WL 6016162, Dec. 5, 2011 (9th Cir. 2011) - gay man from Mexico </a:t>
          </a:r>
        </a:p>
      </dsp:txBody>
      <dsp:txXfrm>
        <a:off x="394599" y="34476"/>
        <a:ext cx="5324731" cy="615644"/>
      </dsp:txXfrm>
    </dsp:sp>
    <dsp:sp modelId="{D537C28B-F485-7243-98CB-E78F5C604E1E}">
      <dsp:nvSpPr>
        <dsp:cNvPr id="0" name=""/>
        <dsp:cNvSpPr/>
      </dsp:nvSpPr>
      <dsp:spPr>
        <a:xfrm>
          <a:off x="361294" y="717539"/>
          <a:ext cx="5391341" cy="682254"/>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i="1" kern="1200" dirty="0" smtClean="0"/>
            <a:t>Boer-</a:t>
          </a:r>
          <a:r>
            <a:rPr lang="en-US" sz="1400" i="1" kern="1200" dirty="0" err="1" smtClean="0"/>
            <a:t>Sedano</a:t>
          </a:r>
          <a:r>
            <a:rPr lang="en-US" sz="1400" i="1" kern="1200" dirty="0" smtClean="0"/>
            <a:t> v. Gonzales</a:t>
          </a:r>
          <a:r>
            <a:rPr lang="en-US" sz="1400" kern="1200" dirty="0" smtClean="0"/>
            <a:t>, 418 F.3d 1082, 1091 (9th Cir. 2005) - internal relocation unreasonable: cumulative </a:t>
          </a:r>
          <a:r>
            <a:rPr lang="en-US" sz="1400" kern="1200" smtClean="0"/>
            <a:t>evidence of </a:t>
          </a:r>
          <a:r>
            <a:rPr lang="en-US" sz="1400" kern="1200" dirty="0" smtClean="0"/>
            <a:t>serious </a:t>
          </a:r>
          <a:r>
            <a:rPr lang="en-US" sz="1400" kern="1200" smtClean="0"/>
            <a:t>harm to gay man in Mexico because </a:t>
          </a:r>
          <a:r>
            <a:rPr lang="en-US" sz="1400" kern="1200" dirty="0" smtClean="0"/>
            <a:t>unable to obtain required medication</a:t>
          </a:r>
        </a:p>
      </dsp:txBody>
      <dsp:txXfrm>
        <a:off x="394599" y="750844"/>
        <a:ext cx="5324731" cy="615644"/>
      </dsp:txXfrm>
    </dsp:sp>
    <dsp:sp modelId="{C22F97B7-9BB8-5149-B4C8-5833494BB688}">
      <dsp:nvSpPr>
        <dsp:cNvPr id="0" name=""/>
        <dsp:cNvSpPr/>
      </dsp:nvSpPr>
      <dsp:spPr>
        <a:xfrm>
          <a:off x="361294" y="1433907"/>
          <a:ext cx="5391341" cy="682254"/>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i="1" kern="1200" dirty="0" smtClean="0"/>
            <a:t>Pangilinan v. Holder</a:t>
          </a:r>
          <a:r>
            <a:rPr lang="en-US" sz="1400" kern="1200" dirty="0" smtClean="0"/>
            <a:t>, 568 F.3d 708 (9th Cir. 2009) - transsexual woman from the Philippines</a:t>
          </a:r>
        </a:p>
      </dsp:txBody>
      <dsp:txXfrm>
        <a:off x="394599" y="1467212"/>
        <a:ext cx="5324731" cy="615644"/>
      </dsp:txXfrm>
    </dsp:sp>
    <dsp:sp modelId="{7BB9A429-2345-C348-AD79-9DC5E1182175}">
      <dsp:nvSpPr>
        <dsp:cNvPr id="0" name=""/>
        <dsp:cNvSpPr/>
      </dsp:nvSpPr>
      <dsp:spPr>
        <a:xfrm>
          <a:off x="361294" y="2150274"/>
          <a:ext cx="5391341" cy="682254"/>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i="1" kern="1200" dirty="0" err="1" smtClean="0"/>
            <a:t>Eneh</a:t>
          </a:r>
          <a:r>
            <a:rPr lang="en-US" sz="1400" i="1" kern="1200" dirty="0" smtClean="0"/>
            <a:t> v. Holder</a:t>
          </a:r>
          <a:r>
            <a:rPr lang="en-US" sz="1400" kern="1200" dirty="0" smtClean="0"/>
            <a:t>, 601 F.3d 943 (9th Cir. 2010) - man living with AIDS from Nigeria</a:t>
          </a:r>
        </a:p>
      </dsp:txBody>
      <dsp:txXfrm>
        <a:off x="394599" y="2183579"/>
        <a:ext cx="5324731" cy="615644"/>
      </dsp:txXfrm>
    </dsp:sp>
    <dsp:sp modelId="{3934231F-0C1F-1B45-9F6B-E574A19D297E}">
      <dsp:nvSpPr>
        <dsp:cNvPr id="0" name=""/>
        <dsp:cNvSpPr/>
      </dsp:nvSpPr>
      <dsp:spPr>
        <a:xfrm>
          <a:off x="361294" y="2866642"/>
          <a:ext cx="5391341" cy="682254"/>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i="0" kern="1200" dirty="0" smtClean="0"/>
            <a:t>SEMINAL CASE: </a:t>
          </a:r>
          <a:r>
            <a:rPr lang="en-US" sz="1400" i="1" kern="1200" dirty="0" smtClean="0"/>
            <a:t>Matter of </a:t>
          </a:r>
          <a:r>
            <a:rPr lang="en-US" sz="1400" i="1" kern="1200" dirty="0" err="1" smtClean="0"/>
            <a:t>Toboso</a:t>
          </a:r>
          <a:r>
            <a:rPr lang="en-US" sz="1400" i="1" kern="1200" dirty="0" smtClean="0"/>
            <a:t>-Alfonso</a:t>
          </a:r>
          <a:r>
            <a:rPr lang="en-US" sz="1400" kern="1200" dirty="0" smtClean="0"/>
            <a:t>, 20 I&amp;N Dec. 819 (BIA 1990) - recognizing homosexuality as an immutable </a:t>
          </a:r>
          <a:r>
            <a:rPr lang="en-US" sz="1400" kern="1200" dirty="0" smtClean="0"/>
            <a:t>characteristic </a:t>
          </a:r>
          <a:endParaRPr lang="en-US" sz="1400" kern="1200" dirty="0" smtClean="0"/>
        </a:p>
      </dsp:txBody>
      <dsp:txXfrm>
        <a:off x="394599" y="2899947"/>
        <a:ext cx="5324731" cy="615644"/>
      </dsp:txXfrm>
    </dsp:sp>
    <dsp:sp modelId="{311E9732-04BC-6E4A-AC7B-08DBA0224840}">
      <dsp:nvSpPr>
        <dsp:cNvPr id="0" name=""/>
        <dsp:cNvSpPr/>
      </dsp:nvSpPr>
      <dsp:spPr>
        <a:xfrm>
          <a:off x="361294" y="3583010"/>
          <a:ext cx="5391341" cy="682254"/>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i="1" kern="1200" dirty="0" err="1" smtClean="0"/>
            <a:t>Karouni</a:t>
          </a:r>
          <a:r>
            <a:rPr lang="en-US" sz="1400" i="1" kern="1200" dirty="0" smtClean="0"/>
            <a:t> v. Gonzales</a:t>
          </a:r>
          <a:r>
            <a:rPr lang="en-US" sz="1400" kern="1200" dirty="0" smtClean="0"/>
            <a:t>, 399 F.3d 1163 (9th Cir. 2005) - all alien homosexuals are member of PSG</a:t>
          </a:r>
        </a:p>
      </dsp:txBody>
      <dsp:txXfrm>
        <a:off x="394599" y="3616315"/>
        <a:ext cx="5324731" cy="6156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1E95-7ED4-A847-8223-9DAA7F7F5A7F}">
      <dsp:nvSpPr>
        <dsp:cNvPr id="0" name=""/>
        <dsp:cNvSpPr/>
      </dsp:nvSpPr>
      <dsp:spPr>
        <a:xfrm>
          <a:off x="0" y="0"/>
          <a:ext cx="5928845" cy="58434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i="1" kern="1200" dirty="0" smtClean="0"/>
            <a:t>Morales v. Gonzales</a:t>
          </a:r>
          <a:r>
            <a:rPr lang="en-US" sz="1400" kern="1200" dirty="0" smtClean="0"/>
            <a:t>, 472 F.3d 689 (9th Cir. 2007) - transgender identity</a:t>
          </a:r>
        </a:p>
      </dsp:txBody>
      <dsp:txXfrm>
        <a:off x="28525" y="28525"/>
        <a:ext cx="5871795" cy="527293"/>
      </dsp:txXfrm>
    </dsp:sp>
    <dsp:sp modelId="{DCD6004A-F3BB-5544-9C00-003CDFC09738}">
      <dsp:nvSpPr>
        <dsp:cNvPr id="0" name=""/>
        <dsp:cNvSpPr/>
      </dsp:nvSpPr>
      <dsp:spPr>
        <a:xfrm>
          <a:off x="0" y="507866"/>
          <a:ext cx="5928845" cy="58434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i="1" kern="1200" dirty="0" err="1" smtClean="0"/>
            <a:t>Avendano</a:t>
          </a:r>
          <a:r>
            <a:rPr lang="en-US" sz="1400" i="1" kern="1200" dirty="0" smtClean="0"/>
            <a:t>-Hernandez v. Lynch</a:t>
          </a:r>
          <a:r>
            <a:rPr lang="en-US" sz="1400" kern="1200" dirty="0" smtClean="0"/>
            <a:t>, 800 F.3d 1072 (9th Cir. 2015) - transgender women distinct from gay men</a:t>
          </a:r>
          <a:endParaRPr lang="en-US" sz="1400" kern="1200" dirty="0"/>
        </a:p>
      </dsp:txBody>
      <dsp:txXfrm>
        <a:off x="28525" y="536391"/>
        <a:ext cx="5871795" cy="527293"/>
      </dsp:txXfrm>
    </dsp:sp>
    <dsp:sp modelId="{CE04D2D0-AA2D-334C-9054-FBD386A7A98E}">
      <dsp:nvSpPr>
        <dsp:cNvPr id="0" name=""/>
        <dsp:cNvSpPr/>
      </dsp:nvSpPr>
      <dsp:spPr>
        <a:xfrm>
          <a:off x="0" y="1121427"/>
          <a:ext cx="5928845" cy="58434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fr-FR" sz="1400" i="1" kern="1200" dirty="0" smtClean="0"/>
            <a:t>Hernandez-</a:t>
          </a:r>
          <a:r>
            <a:rPr lang="fr-FR" sz="1400" i="1" kern="1200" dirty="0" err="1" smtClean="0"/>
            <a:t>Montiel</a:t>
          </a:r>
          <a:r>
            <a:rPr lang="fr-FR" sz="1400" i="1" kern="1200" dirty="0" smtClean="0"/>
            <a:t> v. INS</a:t>
          </a:r>
          <a:r>
            <a:rPr lang="fr-FR" sz="1400" kern="1200" dirty="0" smtClean="0"/>
            <a:t>, 225 F.3d 1084 (9th </a:t>
          </a:r>
          <a:r>
            <a:rPr lang="fr-FR" sz="1400" kern="1200" dirty="0" err="1" smtClean="0"/>
            <a:t>Cir</a:t>
          </a:r>
          <a:r>
            <a:rPr lang="fr-FR" sz="1400" kern="1200" dirty="0" smtClean="0"/>
            <a:t>. 2000).</a:t>
          </a:r>
          <a:endParaRPr lang="fr-FR" sz="1400" kern="1200" dirty="0"/>
        </a:p>
      </dsp:txBody>
      <dsp:txXfrm>
        <a:off x="28525" y="1149952"/>
        <a:ext cx="5871795" cy="527293"/>
      </dsp:txXfrm>
    </dsp:sp>
    <dsp:sp modelId="{663CF266-62BC-1349-A6DA-16826A3ABA67}">
      <dsp:nvSpPr>
        <dsp:cNvPr id="0" name=""/>
        <dsp:cNvSpPr/>
      </dsp:nvSpPr>
      <dsp:spPr>
        <a:xfrm>
          <a:off x="0" y="1734988"/>
          <a:ext cx="5928845" cy="58434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Legacy INS memo - HIV is PSG - http://</a:t>
          </a:r>
          <a:r>
            <a:rPr lang="en-US" sz="1400" kern="1200" dirty="0" err="1" smtClean="0"/>
            <a:t>www.immigrationequality.org</a:t>
          </a:r>
          <a:r>
            <a:rPr lang="en-US" sz="1400" kern="1200" dirty="0" smtClean="0"/>
            <a:t>/</a:t>
          </a:r>
          <a:r>
            <a:rPr lang="en-US" sz="1400" kern="1200" dirty="0" err="1" smtClean="0"/>
            <a:t>wpcontent</a:t>
          </a:r>
          <a:r>
            <a:rPr lang="en-US" sz="1400" kern="1200" dirty="0" smtClean="0"/>
            <a:t>/uploads/2011/07/HIV-asylum-</a:t>
          </a:r>
          <a:r>
            <a:rPr lang="en-US" sz="1400" kern="1200" dirty="0" err="1" smtClean="0"/>
            <a:t>memo.pdf</a:t>
          </a:r>
          <a:endParaRPr lang="en-US" sz="1400" kern="1200" dirty="0"/>
        </a:p>
      </dsp:txBody>
      <dsp:txXfrm>
        <a:off x="28525" y="1763513"/>
        <a:ext cx="5871795" cy="527293"/>
      </dsp:txXfrm>
    </dsp:sp>
    <dsp:sp modelId="{D0CB7FF5-BD89-BE46-A316-A2CBA4E13131}">
      <dsp:nvSpPr>
        <dsp:cNvPr id="0" name=""/>
        <dsp:cNvSpPr/>
      </dsp:nvSpPr>
      <dsp:spPr>
        <a:xfrm>
          <a:off x="0" y="2348549"/>
          <a:ext cx="5928845" cy="58434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United Nations High Commissioner for Refugees (UNHCR), Protection, Policy, and Legal Advice Section. http://</a:t>
          </a:r>
          <a:r>
            <a:rPr lang="en-US" sz="1400" kern="1200" dirty="0" err="1" smtClean="0"/>
            <a:t>www.unhcr.org</a:t>
          </a:r>
          <a:r>
            <a:rPr lang="en-US" sz="1400" kern="1200" dirty="0" smtClean="0"/>
            <a:t>/</a:t>
          </a:r>
          <a:r>
            <a:rPr lang="en-US" sz="1400" kern="1200" dirty="0" err="1" smtClean="0"/>
            <a:t>refworld</a:t>
          </a:r>
          <a:r>
            <a:rPr lang="en-US" sz="1400" kern="1200" dirty="0" smtClean="0"/>
            <a:t>/</a:t>
          </a:r>
          <a:r>
            <a:rPr lang="en-US" sz="1400" kern="1200" dirty="0" err="1" smtClean="0"/>
            <a:t>docid</a:t>
          </a:r>
          <a:r>
            <a:rPr lang="en-US" sz="1400" kern="1200" dirty="0" smtClean="0"/>
            <a:t>/48abd5660.html</a:t>
          </a:r>
          <a:endParaRPr lang="en-US" sz="1400" kern="1200" dirty="0"/>
        </a:p>
      </dsp:txBody>
      <dsp:txXfrm>
        <a:off x="28525" y="2377074"/>
        <a:ext cx="5871795" cy="527293"/>
      </dsp:txXfrm>
    </dsp:sp>
    <dsp:sp modelId="{478D906A-3269-AA41-8D43-434A22848E1B}">
      <dsp:nvSpPr>
        <dsp:cNvPr id="0" name=""/>
        <dsp:cNvSpPr/>
      </dsp:nvSpPr>
      <dsp:spPr>
        <a:xfrm>
          <a:off x="0" y="2962109"/>
          <a:ext cx="5928845" cy="58434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Memorandum USCIS, Adjudication of Petitions and Applications Filed by or on Behalf of Transsexual Individuals (January 14, 2009). </a:t>
          </a:r>
          <a:endParaRPr lang="en-US" sz="1400" kern="1200" dirty="0"/>
        </a:p>
      </dsp:txBody>
      <dsp:txXfrm>
        <a:off x="28525" y="2990634"/>
        <a:ext cx="5871795" cy="527293"/>
      </dsp:txXfrm>
    </dsp:sp>
    <dsp:sp modelId="{D675AA1A-7C40-5A4C-A5E9-8ADD5AA33C6B}">
      <dsp:nvSpPr>
        <dsp:cNvPr id="0" name=""/>
        <dsp:cNvSpPr/>
      </dsp:nvSpPr>
      <dsp:spPr>
        <a:xfrm>
          <a:off x="0" y="3575670"/>
          <a:ext cx="5928845" cy="58434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Memorandum USCIS, Adjudication of Petitions and Applications Filed by or On Behalf Of, or Document Requests by, Transsexual Individuals (April 16, 2004). </a:t>
          </a:r>
          <a:endParaRPr lang="en-US" sz="1400" kern="1200" dirty="0"/>
        </a:p>
      </dsp:txBody>
      <dsp:txXfrm>
        <a:off x="28525" y="3604195"/>
        <a:ext cx="5871795" cy="5272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7B46B-EE09-8C4D-A5CE-ACC2391B7A04}">
      <dsp:nvSpPr>
        <dsp:cNvPr id="0" name=""/>
        <dsp:cNvSpPr/>
      </dsp:nvSpPr>
      <dsp:spPr>
        <a:xfrm rot="16200000">
          <a:off x="1274975" y="-1274975"/>
          <a:ext cx="3026004" cy="5575954"/>
        </a:xfrm>
        <a:prstGeom prst="round1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u="sng" kern="1200" dirty="0" smtClean="0">
              <a:solidFill>
                <a:schemeClr val="tx1"/>
              </a:solidFill>
            </a:rPr>
            <a:t>Client Declaration </a:t>
          </a:r>
        </a:p>
        <a:p>
          <a:pPr lvl="0" algn="l" defTabSz="889000">
            <a:lnSpc>
              <a:spcPct val="90000"/>
            </a:lnSpc>
            <a:spcBef>
              <a:spcPct val="0"/>
            </a:spcBef>
            <a:spcAft>
              <a:spcPct val="35000"/>
            </a:spcAft>
          </a:pPr>
          <a:r>
            <a:rPr lang="en-US" sz="2000" kern="1200" dirty="0" smtClean="0">
              <a:solidFill>
                <a:schemeClr val="tx1"/>
              </a:solidFill>
            </a:rPr>
            <a:t>Important to request FOIA and review statements made to ICE, CBP,  Asylum Officer during credible fear </a:t>
          </a:r>
          <a:r>
            <a:rPr lang="en-US" sz="2000" kern="1200" dirty="0" smtClean="0">
              <a:solidFill>
                <a:schemeClr val="tx1"/>
              </a:solidFill>
            </a:rPr>
            <a:t>interview (if there is one)</a:t>
          </a:r>
          <a:endParaRPr lang="en-US" sz="2000" kern="1200" dirty="0" smtClean="0">
            <a:solidFill>
              <a:schemeClr val="tx1"/>
            </a:solidFill>
          </a:endParaRPr>
        </a:p>
      </dsp:txBody>
      <dsp:txXfrm rot="5400000">
        <a:off x="0" y="0"/>
        <a:ext cx="5575954" cy="2269503"/>
      </dsp:txXfrm>
    </dsp:sp>
    <dsp:sp modelId="{A0EB2FE0-8E8C-534C-A39A-C88B25C4529F}">
      <dsp:nvSpPr>
        <dsp:cNvPr id="0" name=""/>
        <dsp:cNvSpPr/>
      </dsp:nvSpPr>
      <dsp:spPr>
        <a:xfrm>
          <a:off x="5575954" y="0"/>
          <a:ext cx="5575954" cy="3026004"/>
        </a:xfrm>
        <a:prstGeom prst="round1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i="0" u="sng" kern="1200" dirty="0" smtClean="0">
              <a:solidFill>
                <a:schemeClr val="tx1"/>
              </a:solidFill>
            </a:rPr>
            <a:t>Country Conditions</a:t>
          </a:r>
        </a:p>
        <a:p>
          <a:pPr marL="228600" lvl="1" indent="-228600" algn="l" defTabSz="889000">
            <a:lnSpc>
              <a:spcPct val="90000"/>
            </a:lnSpc>
            <a:spcBef>
              <a:spcPct val="0"/>
            </a:spcBef>
            <a:spcAft>
              <a:spcPct val="15000"/>
            </a:spcAft>
            <a:buChar char="•"/>
          </a:pPr>
          <a:r>
            <a:rPr lang="en-US" sz="2000" kern="1200" dirty="0" smtClean="0">
              <a:solidFill>
                <a:schemeClr val="tx1"/>
              </a:solidFill>
            </a:rPr>
            <a:t>EOIR Virtual Law Library good starting point: https://</a:t>
          </a:r>
          <a:r>
            <a:rPr lang="en-US" sz="2000" kern="1200" dirty="0" err="1" smtClean="0">
              <a:solidFill>
                <a:schemeClr val="tx1"/>
              </a:solidFill>
            </a:rPr>
            <a:t>www.justice.gov</a:t>
          </a:r>
          <a:r>
            <a:rPr lang="en-US" sz="2000" kern="1200" dirty="0" smtClean="0">
              <a:solidFill>
                <a:schemeClr val="tx1"/>
              </a:solidFill>
            </a:rPr>
            <a:t>/</a:t>
          </a:r>
          <a:r>
            <a:rPr lang="en-US" sz="2000" kern="1200" dirty="0" err="1" smtClean="0">
              <a:solidFill>
                <a:schemeClr val="tx1"/>
              </a:solidFill>
            </a:rPr>
            <a:t>eoir</a:t>
          </a:r>
          <a:r>
            <a:rPr lang="en-US" sz="2000" kern="1200" dirty="0" smtClean="0">
              <a:solidFill>
                <a:schemeClr val="tx1"/>
              </a:solidFill>
            </a:rPr>
            <a:t>/virtual-law-library </a:t>
          </a:r>
        </a:p>
        <a:p>
          <a:pPr marL="228600" lvl="1" indent="-228600" algn="l" defTabSz="889000">
            <a:lnSpc>
              <a:spcPct val="90000"/>
            </a:lnSpc>
            <a:spcBef>
              <a:spcPct val="0"/>
            </a:spcBef>
            <a:spcAft>
              <a:spcPct val="15000"/>
            </a:spcAft>
            <a:buChar char="•"/>
          </a:pPr>
          <a:r>
            <a:rPr lang="en-US" sz="2000" kern="1200" dirty="0" smtClean="0">
              <a:solidFill>
                <a:schemeClr val="tx1"/>
              </a:solidFill>
            </a:rPr>
            <a:t>CGRS </a:t>
          </a:r>
          <a:endParaRPr lang="en-US" sz="2000" kern="1200" dirty="0" smtClean="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Human Rights Watch LGBT division, Amnesty International, International Gay and Lesbian Human Rights Commission</a:t>
          </a:r>
        </a:p>
      </dsp:txBody>
      <dsp:txXfrm>
        <a:off x="5575954" y="0"/>
        <a:ext cx="5575954" cy="2269503"/>
      </dsp:txXfrm>
    </dsp:sp>
    <dsp:sp modelId="{91E5C58F-4C75-B741-BC15-7BADED3E70D9}">
      <dsp:nvSpPr>
        <dsp:cNvPr id="0" name=""/>
        <dsp:cNvSpPr/>
      </dsp:nvSpPr>
      <dsp:spPr>
        <a:xfrm rot="10800000">
          <a:off x="0" y="3026004"/>
          <a:ext cx="5575954" cy="3026004"/>
        </a:xfrm>
        <a:prstGeom prst="round1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u="sng" kern="1200" dirty="0" smtClean="0">
              <a:solidFill>
                <a:schemeClr val="tx1"/>
              </a:solidFill>
            </a:rPr>
            <a:t>Legal Brief</a:t>
          </a:r>
        </a:p>
        <a:p>
          <a:pPr lvl="0" algn="l" defTabSz="889000">
            <a:lnSpc>
              <a:spcPct val="90000"/>
            </a:lnSpc>
            <a:spcBef>
              <a:spcPct val="0"/>
            </a:spcBef>
            <a:spcAft>
              <a:spcPct val="35000"/>
            </a:spcAft>
          </a:pPr>
          <a:r>
            <a:rPr lang="en-US" sz="2000" kern="1200" dirty="0" smtClean="0">
              <a:solidFill>
                <a:schemeClr val="tx1"/>
              </a:solidFill>
            </a:rPr>
            <a:t>If affirmative filing with USCIS, can be cover letter</a:t>
          </a:r>
        </a:p>
        <a:p>
          <a:pPr lvl="0" algn="l" defTabSz="889000">
            <a:lnSpc>
              <a:spcPct val="90000"/>
            </a:lnSpc>
            <a:spcBef>
              <a:spcPct val="0"/>
            </a:spcBef>
            <a:spcAft>
              <a:spcPct val="35000"/>
            </a:spcAft>
          </a:pPr>
          <a:r>
            <a:rPr lang="en-US" sz="2000" kern="1200" dirty="0" smtClean="0">
              <a:solidFill>
                <a:schemeClr val="tx1"/>
              </a:solidFill>
            </a:rPr>
            <a:t>If EOIR, make sure to follow judge order</a:t>
          </a:r>
        </a:p>
      </dsp:txBody>
      <dsp:txXfrm rot="10800000">
        <a:off x="0" y="3782505"/>
        <a:ext cx="5575954" cy="2269503"/>
      </dsp:txXfrm>
    </dsp:sp>
    <dsp:sp modelId="{FF5BC3C8-2BB3-E144-A881-6C87E378E5DA}">
      <dsp:nvSpPr>
        <dsp:cNvPr id="0" name=""/>
        <dsp:cNvSpPr/>
      </dsp:nvSpPr>
      <dsp:spPr>
        <a:xfrm rot="5400000">
          <a:off x="6850929" y="1751029"/>
          <a:ext cx="3026004" cy="5575954"/>
        </a:xfrm>
        <a:prstGeom prst="round1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u="sng" kern="1200" dirty="0" smtClean="0">
              <a:solidFill>
                <a:schemeClr val="tx1"/>
              </a:solidFill>
            </a:rPr>
            <a:t>ID Documents and Corroborating Evidence</a:t>
          </a:r>
        </a:p>
        <a:p>
          <a:pPr lvl="0" algn="l" defTabSz="889000">
            <a:lnSpc>
              <a:spcPct val="90000"/>
            </a:lnSpc>
            <a:spcBef>
              <a:spcPct val="0"/>
            </a:spcBef>
            <a:spcAft>
              <a:spcPct val="35000"/>
            </a:spcAft>
          </a:pPr>
          <a:r>
            <a:rPr lang="en-US" sz="2000" kern="1200" dirty="0" smtClean="0">
              <a:solidFill>
                <a:schemeClr val="tx1"/>
              </a:solidFill>
            </a:rPr>
            <a:t>Birth certificate and other ID documents (certified translation into English)</a:t>
          </a:r>
        </a:p>
        <a:p>
          <a:pPr lvl="0" algn="l" defTabSz="889000">
            <a:lnSpc>
              <a:spcPct val="90000"/>
            </a:lnSpc>
            <a:spcBef>
              <a:spcPct val="0"/>
            </a:spcBef>
            <a:spcAft>
              <a:spcPct val="35000"/>
            </a:spcAft>
          </a:pPr>
          <a:r>
            <a:rPr lang="en-US" sz="2000" kern="1200" dirty="0" smtClean="0">
              <a:solidFill>
                <a:schemeClr val="tx1"/>
              </a:solidFill>
            </a:rPr>
            <a:t>Other Evidence from client</a:t>
          </a:r>
        </a:p>
      </dsp:txBody>
      <dsp:txXfrm rot="-5400000">
        <a:off x="5575955" y="3782505"/>
        <a:ext cx="5575954" cy="2269503"/>
      </dsp:txXfrm>
    </dsp:sp>
    <dsp:sp modelId="{783BAFF8-AF29-FB4D-8C1C-51ED75980EE8}">
      <dsp:nvSpPr>
        <dsp:cNvPr id="0" name=""/>
        <dsp:cNvSpPr/>
      </dsp:nvSpPr>
      <dsp:spPr>
        <a:xfrm>
          <a:off x="3903168" y="2269503"/>
          <a:ext cx="3345572" cy="1513002"/>
        </a:xfrm>
        <a:prstGeom prst="roundRect">
          <a:avLst/>
        </a:prstGeom>
        <a:solidFill>
          <a:schemeClr val="accent1">
            <a:tint val="6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WHAT TO FILE</a:t>
          </a:r>
          <a:endParaRPr lang="en-US" sz="2400" kern="1200" dirty="0">
            <a:solidFill>
              <a:schemeClr val="tx1"/>
            </a:solidFill>
          </a:endParaRPr>
        </a:p>
      </dsp:txBody>
      <dsp:txXfrm>
        <a:off x="3977027" y="2343362"/>
        <a:ext cx="3197854" cy="1365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F2A03-943A-314F-9DF8-59303893DFA0}">
      <dsp:nvSpPr>
        <dsp:cNvPr id="0" name=""/>
        <dsp:cNvSpPr/>
      </dsp:nvSpPr>
      <dsp:spPr>
        <a:xfrm>
          <a:off x="279183" y="1651"/>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dirty="0" smtClean="0"/>
            <a:t>International Law (UN Conventions, Treaties; Convention Against Torture important)</a:t>
          </a:r>
        </a:p>
      </dsp:txBody>
      <dsp:txXfrm>
        <a:off x="299402" y="21870"/>
        <a:ext cx="5792468" cy="373740"/>
      </dsp:txXfrm>
    </dsp:sp>
    <dsp:sp modelId="{2C09F8D4-3235-AF42-8FBF-0F7C36F23351}">
      <dsp:nvSpPr>
        <dsp:cNvPr id="0" name=""/>
        <dsp:cNvSpPr/>
      </dsp:nvSpPr>
      <dsp:spPr>
        <a:xfrm>
          <a:off x="279183" y="436538"/>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dirty="0" smtClean="0"/>
            <a:t>Immigration and Nationality Act (“INA”) §208 or US Code (8 U.S.C. §1158)</a:t>
          </a:r>
        </a:p>
      </dsp:txBody>
      <dsp:txXfrm>
        <a:off x="299402" y="456757"/>
        <a:ext cx="5792468" cy="373740"/>
      </dsp:txXfrm>
    </dsp:sp>
    <dsp:sp modelId="{C84B3408-56CD-C94C-8E17-DE4BE04885AB}">
      <dsp:nvSpPr>
        <dsp:cNvPr id="0" name=""/>
        <dsp:cNvSpPr/>
      </dsp:nvSpPr>
      <dsp:spPr>
        <a:xfrm>
          <a:off x="279183" y="871426"/>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Refugee Act of 1980</a:t>
          </a:r>
          <a:endParaRPr lang="en-US" sz="1300" b="0" kern="1200" dirty="0" smtClean="0"/>
        </a:p>
      </dsp:txBody>
      <dsp:txXfrm>
        <a:off x="299402" y="891645"/>
        <a:ext cx="5792468" cy="373740"/>
      </dsp:txXfrm>
    </dsp:sp>
    <dsp:sp modelId="{8B66B648-1CA3-6843-A39F-A62EA383397F}">
      <dsp:nvSpPr>
        <dsp:cNvPr id="0" name=""/>
        <dsp:cNvSpPr/>
      </dsp:nvSpPr>
      <dsp:spPr>
        <a:xfrm>
          <a:off x="279183" y="1306314"/>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Illegal Immigration Reform and Immigrant Responsibility Act</a:t>
          </a:r>
          <a:endParaRPr lang="en-US" sz="1300" b="0" kern="1200" dirty="0" smtClean="0"/>
        </a:p>
      </dsp:txBody>
      <dsp:txXfrm>
        <a:off x="299402" y="1326533"/>
        <a:ext cx="5792468" cy="373740"/>
      </dsp:txXfrm>
    </dsp:sp>
    <dsp:sp modelId="{2C649552-A01F-1346-8379-A978E0007535}">
      <dsp:nvSpPr>
        <dsp:cNvPr id="0" name=""/>
        <dsp:cNvSpPr/>
      </dsp:nvSpPr>
      <dsp:spPr>
        <a:xfrm>
          <a:off x="279183" y="1741201"/>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U.S.A. Patriot Act</a:t>
          </a:r>
          <a:endParaRPr lang="en-US" sz="1300" b="0" kern="1200" dirty="0" smtClean="0"/>
        </a:p>
      </dsp:txBody>
      <dsp:txXfrm>
        <a:off x="299402" y="1761420"/>
        <a:ext cx="5792468" cy="373740"/>
      </dsp:txXfrm>
    </dsp:sp>
    <dsp:sp modelId="{A8CA1495-5C39-094A-AD01-35E771EA81AB}">
      <dsp:nvSpPr>
        <dsp:cNvPr id="0" name=""/>
        <dsp:cNvSpPr/>
      </dsp:nvSpPr>
      <dsp:spPr>
        <a:xfrm>
          <a:off x="279183" y="2176089"/>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The REAL ID Act</a:t>
          </a:r>
          <a:endParaRPr lang="en-US" sz="1300" b="0" kern="1200" dirty="0" smtClean="0"/>
        </a:p>
      </dsp:txBody>
      <dsp:txXfrm>
        <a:off x="299402" y="2196308"/>
        <a:ext cx="5792468" cy="373740"/>
      </dsp:txXfrm>
    </dsp:sp>
    <dsp:sp modelId="{D7D5EBD8-01C8-5A47-ACB2-A95B384B1A36}">
      <dsp:nvSpPr>
        <dsp:cNvPr id="0" name=""/>
        <dsp:cNvSpPr/>
      </dsp:nvSpPr>
      <dsp:spPr>
        <a:xfrm>
          <a:off x="279183" y="2610977"/>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The Trafficking Victims Protection Reauthorization Act of 2008</a:t>
          </a:r>
          <a:endParaRPr lang="en-US" sz="1300" b="0" kern="1200" dirty="0" smtClean="0"/>
        </a:p>
      </dsp:txBody>
      <dsp:txXfrm>
        <a:off x="299402" y="2631196"/>
        <a:ext cx="5792468" cy="373740"/>
      </dsp:txXfrm>
    </dsp:sp>
    <dsp:sp modelId="{AC8F89AC-D778-114E-968E-BC38D8FC9EFC}">
      <dsp:nvSpPr>
        <dsp:cNvPr id="0" name=""/>
        <dsp:cNvSpPr/>
      </dsp:nvSpPr>
      <dsp:spPr>
        <a:xfrm>
          <a:off x="279183" y="3045864"/>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Code of Federal Regulations</a:t>
          </a:r>
          <a:endParaRPr lang="en-US" sz="1300" b="0" kern="1200" dirty="0" smtClean="0"/>
        </a:p>
      </dsp:txBody>
      <dsp:txXfrm>
        <a:off x="299402" y="3066083"/>
        <a:ext cx="5792468" cy="373740"/>
      </dsp:txXfrm>
    </dsp:sp>
    <dsp:sp modelId="{79E75C1A-3ABD-E540-B516-774597360CA5}">
      <dsp:nvSpPr>
        <dsp:cNvPr id="0" name=""/>
        <dsp:cNvSpPr/>
      </dsp:nvSpPr>
      <dsp:spPr>
        <a:xfrm>
          <a:off x="279183" y="3480752"/>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Board of Immigration Appeals Decisions</a:t>
          </a:r>
          <a:endParaRPr lang="en-US" sz="1300" b="0" kern="1200" dirty="0" smtClean="0"/>
        </a:p>
      </dsp:txBody>
      <dsp:txXfrm>
        <a:off x="299402" y="3500971"/>
        <a:ext cx="5792468" cy="373740"/>
      </dsp:txXfrm>
    </dsp:sp>
    <dsp:sp modelId="{13C2E482-5186-A541-A060-0679F1067930}">
      <dsp:nvSpPr>
        <dsp:cNvPr id="0" name=""/>
        <dsp:cNvSpPr/>
      </dsp:nvSpPr>
      <dsp:spPr>
        <a:xfrm>
          <a:off x="279183" y="3915640"/>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Federal Court Case Law</a:t>
          </a:r>
          <a:endParaRPr lang="en-US" sz="1300" b="0" kern="1200" dirty="0" smtClean="0"/>
        </a:p>
      </dsp:txBody>
      <dsp:txXfrm>
        <a:off x="299402" y="3935859"/>
        <a:ext cx="5792468" cy="373740"/>
      </dsp:txXfrm>
    </dsp:sp>
    <dsp:sp modelId="{57BE008E-4673-404E-84D6-B8D93C8EC309}">
      <dsp:nvSpPr>
        <dsp:cNvPr id="0" name=""/>
        <dsp:cNvSpPr/>
      </dsp:nvSpPr>
      <dsp:spPr>
        <a:xfrm>
          <a:off x="279183" y="4350527"/>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Attorney General Opinions</a:t>
          </a:r>
          <a:endParaRPr lang="en-US" sz="1300" b="0" kern="1200" dirty="0" smtClean="0"/>
        </a:p>
      </dsp:txBody>
      <dsp:txXfrm>
        <a:off x="299402" y="4370746"/>
        <a:ext cx="5792468" cy="373740"/>
      </dsp:txXfrm>
    </dsp:sp>
    <dsp:sp modelId="{40345D31-1FC2-6642-B940-BF742768026D}">
      <dsp:nvSpPr>
        <dsp:cNvPr id="0" name=""/>
        <dsp:cNvSpPr/>
      </dsp:nvSpPr>
      <dsp:spPr>
        <a:xfrm>
          <a:off x="279183" y="4785415"/>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Policies, Manuals, by Federal Administrative Agencies, etc. </a:t>
          </a:r>
          <a:endParaRPr lang="en-US" sz="1300" b="0" kern="1200" dirty="0" smtClean="0"/>
        </a:p>
      </dsp:txBody>
      <dsp:txXfrm>
        <a:off x="299402" y="4805634"/>
        <a:ext cx="5792468" cy="373740"/>
      </dsp:txXfrm>
    </dsp:sp>
    <dsp:sp modelId="{D6228481-D4E1-B04F-AF1C-ECFD72E51E0F}">
      <dsp:nvSpPr>
        <dsp:cNvPr id="0" name=""/>
        <dsp:cNvSpPr/>
      </dsp:nvSpPr>
      <dsp:spPr>
        <a:xfrm>
          <a:off x="279183" y="5220303"/>
          <a:ext cx="5832906" cy="414178"/>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smtClean="0"/>
            <a:t>Foreign Law</a:t>
          </a:r>
          <a:endParaRPr lang="en-US" sz="1300" b="0" kern="1200" dirty="0" smtClean="0"/>
        </a:p>
      </dsp:txBody>
      <dsp:txXfrm>
        <a:off x="299402" y="5240522"/>
        <a:ext cx="5792468" cy="373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1D8A3-82E8-984A-910F-17E13DACA7B5}">
      <dsp:nvSpPr>
        <dsp:cNvPr id="0" name=""/>
        <dsp:cNvSpPr/>
      </dsp:nvSpPr>
      <dsp:spPr>
        <a:xfrm>
          <a:off x="0" y="2153"/>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E8B40C4-226D-3D46-A2ED-877D3E838EAF}">
      <dsp:nvSpPr>
        <dsp:cNvPr id="0" name=""/>
        <dsp:cNvSpPr/>
      </dsp:nvSpPr>
      <dsp:spPr>
        <a:xfrm>
          <a:off x="0" y="2153"/>
          <a:ext cx="12115800" cy="734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The applicant must be present in the U.S. (( Section 208(a)(1) of the Immigration and Nationality Act (“INA” or “the Act”)))</a:t>
          </a:r>
          <a:endParaRPr lang="en-US" sz="1600" kern="1200" dirty="0"/>
        </a:p>
      </dsp:txBody>
      <dsp:txXfrm>
        <a:off x="0" y="2153"/>
        <a:ext cx="12115800" cy="734294"/>
      </dsp:txXfrm>
    </dsp:sp>
    <dsp:sp modelId="{39839BE2-3188-A444-80DA-4ADB75C0B724}">
      <dsp:nvSpPr>
        <dsp:cNvPr id="0" name=""/>
        <dsp:cNvSpPr/>
      </dsp:nvSpPr>
      <dsp:spPr>
        <a:xfrm>
          <a:off x="0" y="736448"/>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97DC9FF-CD75-3D49-8855-F11847EC83CC}">
      <dsp:nvSpPr>
        <dsp:cNvPr id="0" name=""/>
        <dsp:cNvSpPr/>
      </dsp:nvSpPr>
      <dsp:spPr>
        <a:xfrm>
          <a:off x="0" y="736448"/>
          <a:ext cx="12115800" cy="734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There is no third country to which the alien can be safely removed (Section 208(a)(2)(A)).</a:t>
          </a:r>
        </a:p>
      </dsp:txBody>
      <dsp:txXfrm>
        <a:off x="0" y="736448"/>
        <a:ext cx="12115800" cy="734294"/>
      </dsp:txXfrm>
    </dsp:sp>
    <dsp:sp modelId="{29F1EDC3-6926-0C4D-9097-2FCEB76E5BBF}">
      <dsp:nvSpPr>
        <dsp:cNvPr id="0" name=""/>
        <dsp:cNvSpPr/>
      </dsp:nvSpPr>
      <dsp:spPr>
        <a:xfrm>
          <a:off x="0" y="1470742"/>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9DEC14A-9688-7C4E-AF05-40D501752BE7}">
      <dsp:nvSpPr>
        <dsp:cNvPr id="0" name=""/>
        <dsp:cNvSpPr/>
      </dsp:nvSpPr>
      <dsp:spPr>
        <a:xfrm>
          <a:off x="0" y="1470742"/>
          <a:ext cx="12115800" cy="734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The applicant must have applied for asylum within one year of arrival to the U.S. (Section 208(a)(2)(B) unless inapplicable under §§208(a)(2)(D) or (E)).</a:t>
          </a:r>
        </a:p>
      </dsp:txBody>
      <dsp:txXfrm>
        <a:off x="0" y="1470742"/>
        <a:ext cx="12115800" cy="734294"/>
      </dsp:txXfrm>
    </dsp:sp>
    <dsp:sp modelId="{7F61B9AA-D7FA-6C46-A753-F63F275FA990}">
      <dsp:nvSpPr>
        <dsp:cNvPr id="0" name=""/>
        <dsp:cNvSpPr/>
      </dsp:nvSpPr>
      <dsp:spPr>
        <a:xfrm>
          <a:off x="0" y="2205037"/>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2E6FE96-FC61-9340-B021-59683891E22E}">
      <dsp:nvSpPr>
        <dsp:cNvPr id="0" name=""/>
        <dsp:cNvSpPr/>
      </dsp:nvSpPr>
      <dsp:spPr>
        <a:xfrm>
          <a:off x="0" y="2205037"/>
          <a:ext cx="12115800" cy="734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The applicant’s asylum claim has not been previously denied (Section 208(a)(2)(C)) unless inapplicable under §§208(a)(2)(D) or (E)).</a:t>
          </a:r>
        </a:p>
      </dsp:txBody>
      <dsp:txXfrm>
        <a:off x="0" y="2205037"/>
        <a:ext cx="12115800" cy="734294"/>
      </dsp:txXfrm>
    </dsp:sp>
    <dsp:sp modelId="{081C25D0-2776-DA47-98EA-B8688BD49DC9}">
      <dsp:nvSpPr>
        <dsp:cNvPr id="0" name=""/>
        <dsp:cNvSpPr/>
      </dsp:nvSpPr>
      <dsp:spPr>
        <a:xfrm>
          <a:off x="0" y="2939332"/>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7D8FB53-F939-104E-A94A-6B761E3D4D93}">
      <dsp:nvSpPr>
        <dsp:cNvPr id="0" name=""/>
        <dsp:cNvSpPr/>
      </dsp:nvSpPr>
      <dsp:spPr>
        <a:xfrm>
          <a:off x="0" y="2939332"/>
          <a:ext cx="12115800" cy="734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The applicant credibly proves that he or she is a refugee (Section 208(b), refugee defined under §101(a)(42) of the Act).</a:t>
          </a:r>
          <a:endParaRPr lang="en-US" sz="1600" kern="1200" dirty="0" smtClean="0"/>
        </a:p>
      </dsp:txBody>
      <dsp:txXfrm>
        <a:off x="0" y="2939332"/>
        <a:ext cx="12115800" cy="734294"/>
      </dsp:txXfrm>
    </dsp:sp>
    <dsp:sp modelId="{3C1AACF2-08E6-BC4E-8363-95A11D91F6B8}">
      <dsp:nvSpPr>
        <dsp:cNvPr id="0" name=""/>
        <dsp:cNvSpPr/>
      </dsp:nvSpPr>
      <dsp:spPr>
        <a:xfrm>
          <a:off x="0" y="3673626"/>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5F3D447-844F-3E41-888F-4CF88B7D9BFC}">
      <dsp:nvSpPr>
        <dsp:cNvPr id="0" name=""/>
        <dsp:cNvSpPr/>
      </dsp:nvSpPr>
      <dsp:spPr>
        <a:xfrm>
          <a:off x="0" y="3673626"/>
          <a:ext cx="12115800" cy="734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The applicant is not or has been 1) a persecutor, 2) convicted of a particularly serious crime, 3) an aggravated felon, 4) a terrorist, or 5) an applicant who resettled in another country prior to coming to the U.S.  (See §208(b)(2)(A) of the Act). </a:t>
          </a:r>
        </a:p>
      </dsp:txBody>
      <dsp:txXfrm>
        <a:off x="0" y="3673626"/>
        <a:ext cx="12115800" cy="734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06F40-E000-EC43-93A5-09CD676DFB7B}">
      <dsp:nvSpPr>
        <dsp:cNvPr id="0" name=""/>
        <dsp:cNvSpPr/>
      </dsp:nvSpPr>
      <dsp:spPr>
        <a:xfrm>
          <a:off x="0" y="0"/>
          <a:ext cx="9648825"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4762378-9489-4C4D-82CF-C5066CCDF394}">
      <dsp:nvSpPr>
        <dsp:cNvPr id="0" name=""/>
        <dsp:cNvSpPr/>
      </dsp:nvSpPr>
      <dsp:spPr>
        <a:xfrm>
          <a:off x="0" y="0"/>
          <a:ext cx="4450343" cy="374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Status at the time of filing the application or prior to final decision</a:t>
          </a:r>
        </a:p>
      </dsp:txBody>
      <dsp:txXfrm>
        <a:off x="0" y="0"/>
        <a:ext cx="4450343" cy="3743325"/>
      </dsp:txXfrm>
    </dsp:sp>
    <dsp:sp modelId="{59F72D49-0059-2A48-9E67-6C181B1E7651}">
      <dsp:nvSpPr>
        <dsp:cNvPr id="0" name=""/>
        <dsp:cNvSpPr/>
      </dsp:nvSpPr>
      <dsp:spPr>
        <a:xfrm>
          <a:off x="4547727" y="58489"/>
          <a:ext cx="5096398" cy="116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Spouses, unmarried children under 21 years old born or conceived prior to decision, step-children if relationship existed prior to age 18</a:t>
          </a:r>
        </a:p>
      </dsp:txBody>
      <dsp:txXfrm>
        <a:off x="4547727" y="58489"/>
        <a:ext cx="5096398" cy="1169789"/>
      </dsp:txXfrm>
    </dsp:sp>
    <dsp:sp modelId="{F4E5B4DB-F304-8C40-B7B1-98429610F228}">
      <dsp:nvSpPr>
        <dsp:cNvPr id="0" name=""/>
        <dsp:cNvSpPr/>
      </dsp:nvSpPr>
      <dsp:spPr>
        <a:xfrm>
          <a:off x="4450343" y="1228278"/>
          <a:ext cx="519378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13017B4-B446-A24D-8806-2EEE96F0A7F0}">
      <dsp:nvSpPr>
        <dsp:cNvPr id="0" name=""/>
        <dsp:cNvSpPr/>
      </dsp:nvSpPr>
      <dsp:spPr>
        <a:xfrm>
          <a:off x="4547727" y="1286767"/>
          <a:ext cx="5096398" cy="116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mtClean="0"/>
            <a:t>Proof of relationship: birth certificate, marriage license, divorce decrees, adoption papers</a:t>
          </a:r>
          <a:endParaRPr lang="en-US" sz="2000" kern="1200" dirty="0" smtClean="0"/>
        </a:p>
      </dsp:txBody>
      <dsp:txXfrm>
        <a:off x="4547727" y="1286767"/>
        <a:ext cx="5096398" cy="1169789"/>
      </dsp:txXfrm>
    </dsp:sp>
    <dsp:sp modelId="{B77794B3-53A0-9C4E-8157-6E8CEE0C8170}">
      <dsp:nvSpPr>
        <dsp:cNvPr id="0" name=""/>
        <dsp:cNvSpPr/>
      </dsp:nvSpPr>
      <dsp:spPr>
        <a:xfrm>
          <a:off x="4450343" y="2456557"/>
          <a:ext cx="519378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9FC847A-62C5-EC49-AF82-384FC8865007}">
      <dsp:nvSpPr>
        <dsp:cNvPr id="0" name=""/>
        <dsp:cNvSpPr/>
      </dsp:nvSpPr>
      <dsp:spPr>
        <a:xfrm>
          <a:off x="4547727" y="2515046"/>
          <a:ext cx="5096398" cy="1169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Now that DOMA has been repealed, same-sex spouses qualify</a:t>
          </a:r>
        </a:p>
      </dsp:txBody>
      <dsp:txXfrm>
        <a:off x="4547727" y="2515046"/>
        <a:ext cx="5096398" cy="1169789"/>
      </dsp:txXfrm>
    </dsp:sp>
    <dsp:sp modelId="{3CE796F9-9C1D-564A-8B4F-68EAA0E3B9D9}">
      <dsp:nvSpPr>
        <dsp:cNvPr id="0" name=""/>
        <dsp:cNvSpPr/>
      </dsp:nvSpPr>
      <dsp:spPr>
        <a:xfrm>
          <a:off x="4450343" y="3684835"/>
          <a:ext cx="519378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4538C-7B98-0849-B5E0-45181345BA7F}">
      <dsp:nvSpPr>
        <dsp:cNvPr id="0" name=""/>
        <dsp:cNvSpPr/>
      </dsp:nvSpPr>
      <dsp:spPr>
        <a:xfrm>
          <a:off x="1196401" y="1895"/>
          <a:ext cx="3219184" cy="637543"/>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Affirmative is with the asylum office, USCIS</a:t>
          </a:r>
          <a:endParaRPr lang="en-US" sz="1900" kern="1200" dirty="0"/>
        </a:p>
      </dsp:txBody>
      <dsp:txXfrm>
        <a:off x="1215074" y="20568"/>
        <a:ext cx="3181838" cy="600197"/>
      </dsp:txXfrm>
    </dsp:sp>
    <dsp:sp modelId="{AD56250F-B215-5B49-875A-6CB6B68B6E10}">
      <dsp:nvSpPr>
        <dsp:cNvPr id="0" name=""/>
        <dsp:cNvSpPr/>
      </dsp:nvSpPr>
      <dsp:spPr>
        <a:xfrm>
          <a:off x="1518319" y="639438"/>
          <a:ext cx="321918" cy="492760"/>
        </a:xfrm>
        <a:custGeom>
          <a:avLst/>
          <a:gdLst/>
          <a:ahLst/>
          <a:cxnLst/>
          <a:rect l="0" t="0" r="0" b="0"/>
          <a:pathLst>
            <a:path>
              <a:moveTo>
                <a:pt x="0" y="0"/>
              </a:moveTo>
              <a:lnTo>
                <a:pt x="0" y="492760"/>
              </a:lnTo>
              <a:lnTo>
                <a:pt x="321918" y="492760"/>
              </a:lnTo>
            </a:path>
          </a:pathLst>
        </a:custGeom>
        <a:noFill/>
        <a:ln w="635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7E41D1-6827-514B-B479-19DEED9A3B74}">
      <dsp:nvSpPr>
        <dsp:cNvPr id="0" name=""/>
        <dsp:cNvSpPr/>
      </dsp:nvSpPr>
      <dsp:spPr>
        <a:xfrm>
          <a:off x="1840238" y="798824"/>
          <a:ext cx="3730228" cy="66674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Unaccompanied Alien Children (UAC)</a:t>
          </a:r>
        </a:p>
      </dsp:txBody>
      <dsp:txXfrm>
        <a:off x="1859766" y="818352"/>
        <a:ext cx="3691172" cy="627692"/>
      </dsp:txXfrm>
    </dsp:sp>
    <dsp:sp modelId="{A0D02B7B-8359-8A4F-97F7-71B44FD4EF3F}">
      <dsp:nvSpPr>
        <dsp:cNvPr id="0" name=""/>
        <dsp:cNvSpPr/>
      </dsp:nvSpPr>
      <dsp:spPr>
        <a:xfrm>
          <a:off x="1518319" y="639438"/>
          <a:ext cx="321918" cy="1318894"/>
        </a:xfrm>
        <a:custGeom>
          <a:avLst/>
          <a:gdLst/>
          <a:ahLst/>
          <a:cxnLst/>
          <a:rect l="0" t="0" r="0" b="0"/>
          <a:pathLst>
            <a:path>
              <a:moveTo>
                <a:pt x="0" y="0"/>
              </a:moveTo>
              <a:lnTo>
                <a:pt x="0" y="1318894"/>
              </a:lnTo>
              <a:lnTo>
                <a:pt x="321918" y="1318894"/>
              </a:lnTo>
            </a:path>
          </a:pathLst>
        </a:custGeom>
        <a:noFill/>
        <a:ln w="635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C49415-F954-7D4B-A8FF-EE1A8040DCE7}">
      <dsp:nvSpPr>
        <dsp:cNvPr id="0" name=""/>
        <dsp:cNvSpPr/>
      </dsp:nvSpPr>
      <dsp:spPr>
        <a:xfrm>
          <a:off x="1840238" y="1624959"/>
          <a:ext cx="3730228" cy="66674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Has valid immigration status (visitor visa, TPS) or status has elapsed</a:t>
          </a:r>
        </a:p>
      </dsp:txBody>
      <dsp:txXfrm>
        <a:off x="1859766" y="1644487"/>
        <a:ext cx="3691172" cy="627692"/>
      </dsp:txXfrm>
    </dsp:sp>
    <dsp:sp modelId="{E5B458A1-ECCF-C444-9C6B-51BF92BF3A81}">
      <dsp:nvSpPr>
        <dsp:cNvPr id="0" name=""/>
        <dsp:cNvSpPr/>
      </dsp:nvSpPr>
      <dsp:spPr>
        <a:xfrm>
          <a:off x="1518319" y="639438"/>
          <a:ext cx="321918" cy="2145029"/>
        </a:xfrm>
        <a:custGeom>
          <a:avLst/>
          <a:gdLst/>
          <a:ahLst/>
          <a:cxnLst/>
          <a:rect l="0" t="0" r="0" b="0"/>
          <a:pathLst>
            <a:path>
              <a:moveTo>
                <a:pt x="0" y="0"/>
              </a:moveTo>
              <a:lnTo>
                <a:pt x="0" y="2145029"/>
              </a:lnTo>
              <a:lnTo>
                <a:pt x="321918" y="2145029"/>
              </a:lnTo>
            </a:path>
          </a:pathLst>
        </a:custGeom>
        <a:noFill/>
        <a:ln w="635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0702A4-CD42-5645-B075-09A0358367F0}">
      <dsp:nvSpPr>
        <dsp:cNvPr id="0" name=""/>
        <dsp:cNvSpPr/>
      </dsp:nvSpPr>
      <dsp:spPr>
        <a:xfrm>
          <a:off x="1840238" y="2451093"/>
          <a:ext cx="3730228" cy="66674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smtClean="0"/>
            <a:t>Entered without inspection and not in removal proceedings </a:t>
          </a:r>
          <a:endParaRPr lang="en-US" sz="1400" kern="1200" dirty="0" smtClean="0"/>
        </a:p>
      </dsp:txBody>
      <dsp:txXfrm>
        <a:off x="1859766" y="2470621"/>
        <a:ext cx="3691172" cy="627692"/>
      </dsp:txXfrm>
    </dsp:sp>
    <dsp:sp modelId="{DCEBB531-E2E2-1F46-BCAF-F9DBFB9E2C5D}">
      <dsp:nvSpPr>
        <dsp:cNvPr id="0" name=""/>
        <dsp:cNvSpPr/>
      </dsp:nvSpPr>
      <dsp:spPr>
        <a:xfrm>
          <a:off x="5245401" y="1895"/>
          <a:ext cx="3219184" cy="637543"/>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Defensive is with EOIR, when client is in removal proceedings</a:t>
          </a:r>
        </a:p>
      </dsp:txBody>
      <dsp:txXfrm>
        <a:off x="5264074" y="20568"/>
        <a:ext cx="3181838" cy="600197"/>
      </dsp:txXfrm>
    </dsp:sp>
    <dsp:sp modelId="{A645F56B-60A3-A345-835F-0B0F81B82D88}">
      <dsp:nvSpPr>
        <dsp:cNvPr id="0" name=""/>
        <dsp:cNvSpPr/>
      </dsp:nvSpPr>
      <dsp:spPr>
        <a:xfrm>
          <a:off x="5567319" y="639438"/>
          <a:ext cx="321918" cy="478157"/>
        </a:xfrm>
        <a:custGeom>
          <a:avLst/>
          <a:gdLst/>
          <a:ahLst/>
          <a:cxnLst/>
          <a:rect l="0" t="0" r="0" b="0"/>
          <a:pathLst>
            <a:path>
              <a:moveTo>
                <a:pt x="0" y="0"/>
              </a:moveTo>
              <a:lnTo>
                <a:pt x="0" y="478157"/>
              </a:lnTo>
              <a:lnTo>
                <a:pt x="321918" y="478157"/>
              </a:lnTo>
            </a:path>
          </a:pathLst>
        </a:custGeom>
        <a:noFill/>
        <a:ln w="635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9B3E76-EDD5-8448-B87B-3ED16A9A6F01}">
      <dsp:nvSpPr>
        <dsp:cNvPr id="0" name=""/>
        <dsp:cNvSpPr/>
      </dsp:nvSpPr>
      <dsp:spPr>
        <a:xfrm>
          <a:off x="5889238" y="798824"/>
          <a:ext cx="4182435" cy="63754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smtClean="0"/>
            <a:t>Served with NTA and case filed, after either:</a:t>
          </a:r>
          <a:endParaRPr lang="en-US" sz="1400" kern="1200" dirty="0" smtClean="0"/>
        </a:p>
      </dsp:txBody>
      <dsp:txXfrm>
        <a:off x="5907911" y="817497"/>
        <a:ext cx="4145089" cy="600197"/>
      </dsp:txXfrm>
    </dsp:sp>
    <dsp:sp modelId="{ABCB6DDE-A8CA-734B-9CA2-C2DA3021AAE0}">
      <dsp:nvSpPr>
        <dsp:cNvPr id="0" name=""/>
        <dsp:cNvSpPr/>
      </dsp:nvSpPr>
      <dsp:spPr>
        <a:xfrm>
          <a:off x="5567319" y="639438"/>
          <a:ext cx="321918" cy="1275086"/>
        </a:xfrm>
        <a:custGeom>
          <a:avLst/>
          <a:gdLst/>
          <a:ahLst/>
          <a:cxnLst/>
          <a:rect l="0" t="0" r="0" b="0"/>
          <a:pathLst>
            <a:path>
              <a:moveTo>
                <a:pt x="0" y="0"/>
              </a:moveTo>
              <a:lnTo>
                <a:pt x="0" y="1275086"/>
              </a:lnTo>
              <a:lnTo>
                <a:pt x="321918" y="1275086"/>
              </a:lnTo>
            </a:path>
          </a:pathLst>
        </a:custGeom>
        <a:noFill/>
        <a:ln w="635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DBE7AD-3934-6B41-B194-38D4E48E83CE}">
      <dsp:nvSpPr>
        <dsp:cNvPr id="0" name=""/>
        <dsp:cNvSpPr/>
      </dsp:nvSpPr>
      <dsp:spPr>
        <a:xfrm>
          <a:off x="5889238" y="1595753"/>
          <a:ext cx="4182435" cy="63754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Referred to IJ if found ineligible for affirmative asylum, or</a:t>
          </a:r>
        </a:p>
      </dsp:txBody>
      <dsp:txXfrm>
        <a:off x="5907911" y="1614426"/>
        <a:ext cx="4145089" cy="600197"/>
      </dsp:txXfrm>
    </dsp:sp>
    <dsp:sp modelId="{3E9D952C-0566-F74F-9F1A-62C7F140A5B7}">
      <dsp:nvSpPr>
        <dsp:cNvPr id="0" name=""/>
        <dsp:cNvSpPr/>
      </dsp:nvSpPr>
      <dsp:spPr>
        <a:xfrm>
          <a:off x="5567319" y="639438"/>
          <a:ext cx="321918" cy="2072014"/>
        </a:xfrm>
        <a:custGeom>
          <a:avLst/>
          <a:gdLst/>
          <a:ahLst/>
          <a:cxnLst/>
          <a:rect l="0" t="0" r="0" b="0"/>
          <a:pathLst>
            <a:path>
              <a:moveTo>
                <a:pt x="0" y="0"/>
              </a:moveTo>
              <a:lnTo>
                <a:pt x="0" y="2072014"/>
              </a:lnTo>
              <a:lnTo>
                <a:pt x="321918" y="2072014"/>
              </a:lnTo>
            </a:path>
          </a:pathLst>
        </a:custGeom>
        <a:noFill/>
        <a:ln w="635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04CC4F-9F8D-EE49-AE20-A8720F5807E7}">
      <dsp:nvSpPr>
        <dsp:cNvPr id="0" name=""/>
        <dsp:cNvSpPr/>
      </dsp:nvSpPr>
      <dsp:spPr>
        <a:xfrm>
          <a:off x="5889238" y="2392682"/>
          <a:ext cx="4182435" cy="63754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Caught at port of entry or within U.S. without proper documents, or</a:t>
          </a:r>
        </a:p>
      </dsp:txBody>
      <dsp:txXfrm>
        <a:off x="5907911" y="2411355"/>
        <a:ext cx="4145089" cy="600197"/>
      </dsp:txXfrm>
    </dsp:sp>
    <dsp:sp modelId="{0955B5E8-EE8F-5047-AC32-4CD2B9416AE2}">
      <dsp:nvSpPr>
        <dsp:cNvPr id="0" name=""/>
        <dsp:cNvSpPr/>
      </dsp:nvSpPr>
      <dsp:spPr>
        <a:xfrm>
          <a:off x="5567319" y="639438"/>
          <a:ext cx="321918" cy="2868943"/>
        </a:xfrm>
        <a:custGeom>
          <a:avLst/>
          <a:gdLst/>
          <a:ahLst/>
          <a:cxnLst/>
          <a:rect l="0" t="0" r="0" b="0"/>
          <a:pathLst>
            <a:path>
              <a:moveTo>
                <a:pt x="0" y="0"/>
              </a:moveTo>
              <a:lnTo>
                <a:pt x="0" y="2868943"/>
              </a:lnTo>
              <a:lnTo>
                <a:pt x="321918" y="2868943"/>
              </a:lnTo>
            </a:path>
          </a:pathLst>
        </a:custGeom>
        <a:noFill/>
        <a:ln w="635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FECC16-FFFA-1A4B-9764-3DD5058FB481}">
      <dsp:nvSpPr>
        <dsp:cNvPr id="0" name=""/>
        <dsp:cNvSpPr/>
      </dsp:nvSpPr>
      <dsp:spPr>
        <a:xfrm>
          <a:off x="5889238" y="3189611"/>
          <a:ext cx="4182435" cy="63754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CBP caught you trying to enter without documents, given credible fear interview (must show “significant possibility” you can establish eligibility with IJ)</a:t>
          </a:r>
        </a:p>
      </dsp:txBody>
      <dsp:txXfrm>
        <a:off x="5907911" y="3208284"/>
        <a:ext cx="4145089" cy="600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1D302-B349-2341-9F4B-56C372490C1F}">
      <dsp:nvSpPr>
        <dsp:cNvPr id="0" name=""/>
        <dsp:cNvSpPr/>
      </dsp:nvSpPr>
      <dsp:spPr>
        <a:xfrm>
          <a:off x="3132" y="122092"/>
          <a:ext cx="2631965" cy="657991"/>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Must apply for asylum within one year of most recent entry into the U.S. (day zero)</a:t>
          </a:r>
          <a:endParaRPr lang="en-US" sz="1400" kern="1200" dirty="0"/>
        </a:p>
      </dsp:txBody>
      <dsp:txXfrm>
        <a:off x="22404" y="141364"/>
        <a:ext cx="2593421" cy="619447"/>
      </dsp:txXfrm>
    </dsp:sp>
    <dsp:sp modelId="{9BA651CC-5F73-1142-BA63-43081E586A65}">
      <dsp:nvSpPr>
        <dsp:cNvPr id="0" name=""/>
        <dsp:cNvSpPr/>
      </dsp:nvSpPr>
      <dsp:spPr>
        <a:xfrm rot="5400000">
          <a:off x="1261540" y="837657"/>
          <a:ext cx="115148" cy="115148"/>
        </a:xfrm>
        <a:prstGeom prst="rightArrow">
          <a:avLst>
            <a:gd name="adj1" fmla="val 66700"/>
            <a:gd name="adj2" fmla="val 50000"/>
          </a:avLst>
        </a:prstGeom>
        <a:gradFill rotWithShape="0">
          <a:gsLst>
            <a:gs pos="0">
              <a:schemeClr val="accent2">
                <a:tint val="60000"/>
                <a:hueOff val="0"/>
                <a:satOff val="0"/>
                <a:lumOff val="0"/>
                <a:alphaOff val="0"/>
                <a:tint val="97000"/>
                <a:satMod val="100000"/>
                <a:lumMod val="102000"/>
              </a:schemeClr>
            </a:gs>
            <a:gs pos="50000">
              <a:schemeClr val="accent2">
                <a:tint val="60000"/>
                <a:hueOff val="0"/>
                <a:satOff val="0"/>
                <a:lumOff val="0"/>
                <a:alphaOff val="0"/>
                <a:shade val="100000"/>
                <a:satMod val="103000"/>
                <a:lumMod val="100000"/>
              </a:schemeClr>
            </a:gs>
            <a:gs pos="100000">
              <a:schemeClr val="accent2">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89CBD2-CE45-704C-8F63-59C9D68E5332}">
      <dsp:nvSpPr>
        <dsp:cNvPr id="0" name=""/>
        <dsp:cNvSpPr/>
      </dsp:nvSpPr>
      <dsp:spPr>
        <a:xfrm>
          <a:off x="3132" y="1010380"/>
          <a:ext cx="2631965" cy="792307"/>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Lodge, file at window EOIR, or mail to USCIS prior to one year deadline (“clear and convincing evidence”)</a:t>
          </a:r>
        </a:p>
      </dsp:txBody>
      <dsp:txXfrm>
        <a:off x="26338" y="1033586"/>
        <a:ext cx="2585553" cy="745895"/>
      </dsp:txXfrm>
    </dsp:sp>
    <dsp:sp modelId="{1016741E-7BAD-754D-8ECD-0600A8BCD628}">
      <dsp:nvSpPr>
        <dsp:cNvPr id="0" name=""/>
        <dsp:cNvSpPr/>
      </dsp:nvSpPr>
      <dsp:spPr>
        <a:xfrm>
          <a:off x="3003572" y="122092"/>
          <a:ext cx="2631965" cy="657991"/>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Exceptions</a:t>
          </a:r>
        </a:p>
      </dsp:txBody>
      <dsp:txXfrm>
        <a:off x="3022844" y="141364"/>
        <a:ext cx="2593421" cy="619447"/>
      </dsp:txXfrm>
    </dsp:sp>
    <dsp:sp modelId="{D1B1D2EB-1573-B146-8448-0CBD85EB5B0E}">
      <dsp:nvSpPr>
        <dsp:cNvPr id="0" name=""/>
        <dsp:cNvSpPr/>
      </dsp:nvSpPr>
      <dsp:spPr>
        <a:xfrm rot="5400000">
          <a:off x="4261980" y="837657"/>
          <a:ext cx="115148" cy="115148"/>
        </a:xfrm>
        <a:prstGeom prst="rightArrow">
          <a:avLst>
            <a:gd name="adj1" fmla="val 66700"/>
            <a:gd name="adj2" fmla="val 50000"/>
          </a:avLst>
        </a:prstGeom>
        <a:gradFill rotWithShape="0">
          <a:gsLst>
            <a:gs pos="0">
              <a:schemeClr val="accent2">
                <a:tint val="60000"/>
                <a:hueOff val="0"/>
                <a:satOff val="0"/>
                <a:lumOff val="0"/>
                <a:alphaOff val="0"/>
                <a:tint val="97000"/>
                <a:satMod val="100000"/>
                <a:lumMod val="102000"/>
              </a:schemeClr>
            </a:gs>
            <a:gs pos="50000">
              <a:schemeClr val="accent2">
                <a:tint val="60000"/>
                <a:hueOff val="0"/>
                <a:satOff val="0"/>
                <a:lumOff val="0"/>
                <a:alphaOff val="0"/>
                <a:shade val="100000"/>
                <a:satMod val="103000"/>
                <a:lumMod val="100000"/>
              </a:schemeClr>
            </a:gs>
            <a:gs pos="100000">
              <a:schemeClr val="accent2">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59F0B83-F0D2-4C44-AEEF-82589901E437}">
      <dsp:nvSpPr>
        <dsp:cNvPr id="0" name=""/>
        <dsp:cNvSpPr/>
      </dsp:nvSpPr>
      <dsp:spPr>
        <a:xfrm>
          <a:off x="3003572" y="1010380"/>
          <a:ext cx="2631965" cy="657991"/>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Unaccompanied Alien Children</a:t>
          </a:r>
        </a:p>
      </dsp:txBody>
      <dsp:txXfrm>
        <a:off x="3022844" y="1029652"/>
        <a:ext cx="2593421" cy="619447"/>
      </dsp:txXfrm>
    </dsp:sp>
    <dsp:sp modelId="{2489ABDE-F071-3149-A813-5C940D23499A}">
      <dsp:nvSpPr>
        <dsp:cNvPr id="0" name=""/>
        <dsp:cNvSpPr/>
      </dsp:nvSpPr>
      <dsp:spPr>
        <a:xfrm rot="5400000">
          <a:off x="4261980" y="1725945"/>
          <a:ext cx="115148" cy="115148"/>
        </a:xfrm>
        <a:prstGeom prst="rightArrow">
          <a:avLst>
            <a:gd name="adj1" fmla="val 66700"/>
            <a:gd name="adj2" fmla="val 50000"/>
          </a:avLst>
        </a:prstGeom>
        <a:gradFill rotWithShape="0">
          <a:gsLst>
            <a:gs pos="0">
              <a:schemeClr val="accent2">
                <a:tint val="60000"/>
                <a:hueOff val="0"/>
                <a:satOff val="0"/>
                <a:lumOff val="0"/>
                <a:alphaOff val="0"/>
                <a:tint val="97000"/>
                <a:satMod val="100000"/>
                <a:lumMod val="102000"/>
              </a:schemeClr>
            </a:gs>
            <a:gs pos="50000">
              <a:schemeClr val="accent2">
                <a:tint val="60000"/>
                <a:hueOff val="0"/>
                <a:satOff val="0"/>
                <a:lumOff val="0"/>
                <a:alphaOff val="0"/>
                <a:shade val="100000"/>
                <a:satMod val="103000"/>
                <a:lumMod val="100000"/>
              </a:schemeClr>
            </a:gs>
            <a:gs pos="100000">
              <a:schemeClr val="accent2">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D617BE4-31E0-1C44-BE75-0B759639B6C2}">
      <dsp:nvSpPr>
        <dsp:cNvPr id="0" name=""/>
        <dsp:cNvSpPr/>
      </dsp:nvSpPr>
      <dsp:spPr>
        <a:xfrm>
          <a:off x="3003572" y="1898668"/>
          <a:ext cx="2631965" cy="657991"/>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Changed Circumstances materially affects eligibility</a:t>
          </a:r>
        </a:p>
      </dsp:txBody>
      <dsp:txXfrm>
        <a:off x="3022844" y="1917940"/>
        <a:ext cx="2593421" cy="619447"/>
      </dsp:txXfrm>
    </dsp:sp>
    <dsp:sp modelId="{F9EB3778-B8CB-624A-B5BB-B3AF46C9CA27}">
      <dsp:nvSpPr>
        <dsp:cNvPr id="0" name=""/>
        <dsp:cNvSpPr/>
      </dsp:nvSpPr>
      <dsp:spPr>
        <a:xfrm rot="5400000">
          <a:off x="4261980" y="2614234"/>
          <a:ext cx="115148" cy="115148"/>
        </a:xfrm>
        <a:prstGeom prst="rightArrow">
          <a:avLst>
            <a:gd name="adj1" fmla="val 66700"/>
            <a:gd name="adj2" fmla="val 50000"/>
          </a:avLst>
        </a:prstGeom>
        <a:gradFill rotWithShape="0">
          <a:gsLst>
            <a:gs pos="0">
              <a:schemeClr val="accent2">
                <a:tint val="60000"/>
                <a:hueOff val="0"/>
                <a:satOff val="0"/>
                <a:lumOff val="0"/>
                <a:alphaOff val="0"/>
                <a:tint val="97000"/>
                <a:satMod val="100000"/>
                <a:lumMod val="102000"/>
              </a:schemeClr>
            </a:gs>
            <a:gs pos="50000">
              <a:schemeClr val="accent2">
                <a:tint val="60000"/>
                <a:hueOff val="0"/>
                <a:satOff val="0"/>
                <a:lumOff val="0"/>
                <a:alphaOff val="0"/>
                <a:shade val="100000"/>
                <a:satMod val="103000"/>
                <a:lumMod val="100000"/>
              </a:schemeClr>
            </a:gs>
            <a:gs pos="100000">
              <a:schemeClr val="accent2">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04A843B-FA8E-994F-AEB3-17AAA38AFB1F}">
      <dsp:nvSpPr>
        <dsp:cNvPr id="0" name=""/>
        <dsp:cNvSpPr/>
      </dsp:nvSpPr>
      <dsp:spPr>
        <a:xfrm>
          <a:off x="3003572" y="2786956"/>
          <a:ext cx="2631965" cy="657991"/>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Extraordinary Circumstances directly related to delay</a:t>
          </a:r>
        </a:p>
      </dsp:txBody>
      <dsp:txXfrm>
        <a:off x="3022844" y="2806228"/>
        <a:ext cx="2593421" cy="619447"/>
      </dsp:txXfrm>
    </dsp:sp>
    <dsp:sp modelId="{808D971B-62E9-7C4B-A832-25BE6877DF61}">
      <dsp:nvSpPr>
        <dsp:cNvPr id="0" name=""/>
        <dsp:cNvSpPr/>
      </dsp:nvSpPr>
      <dsp:spPr>
        <a:xfrm rot="5400000">
          <a:off x="4261980" y="3502522"/>
          <a:ext cx="115148" cy="115148"/>
        </a:xfrm>
        <a:prstGeom prst="rightArrow">
          <a:avLst>
            <a:gd name="adj1" fmla="val 66700"/>
            <a:gd name="adj2" fmla="val 50000"/>
          </a:avLst>
        </a:prstGeom>
        <a:gradFill rotWithShape="0">
          <a:gsLst>
            <a:gs pos="0">
              <a:schemeClr val="accent2">
                <a:tint val="60000"/>
                <a:hueOff val="0"/>
                <a:satOff val="0"/>
                <a:lumOff val="0"/>
                <a:alphaOff val="0"/>
                <a:tint val="97000"/>
                <a:satMod val="100000"/>
                <a:lumMod val="102000"/>
              </a:schemeClr>
            </a:gs>
            <a:gs pos="50000">
              <a:schemeClr val="accent2">
                <a:tint val="60000"/>
                <a:hueOff val="0"/>
                <a:satOff val="0"/>
                <a:lumOff val="0"/>
                <a:alphaOff val="0"/>
                <a:shade val="100000"/>
                <a:satMod val="103000"/>
                <a:lumMod val="100000"/>
              </a:schemeClr>
            </a:gs>
            <a:gs pos="100000">
              <a:schemeClr val="accent2">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167E3F-3CE4-BA4D-8A24-6E3C7C484A18}">
      <dsp:nvSpPr>
        <dsp:cNvPr id="0" name=""/>
        <dsp:cNvSpPr/>
      </dsp:nvSpPr>
      <dsp:spPr>
        <a:xfrm>
          <a:off x="3239238" y="3675245"/>
          <a:ext cx="2160632" cy="650075"/>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Delay not caused by applicant Matter of Y-C-, 23 I&amp;N Dec. 286 (BIA 2002)</a:t>
          </a:r>
        </a:p>
      </dsp:txBody>
      <dsp:txXfrm>
        <a:off x="3258278" y="3694285"/>
        <a:ext cx="2122552" cy="611995"/>
      </dsp:txXfrm>
    </dsp:sp>
    <dsp:sp modelId="{5B3987DD-D694-AD46-AC33-1DDD0B49719F}">
      <dsp:nvSpPr>
        <dsp:cNvPr id="0" name=""/>
        <dsp:cNvSpPr/>
      </dsp:nvSpPr>
      <dsp:spPr>
        <a:xfrm>
          <a:off x="6004012" y="122092"/>
          <a:ext cx="2631965" cy="657991"/>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For Exceptions, must demonstrate “to the satisfaction of the AG”, low standard</a:t>
          </a:r>
        </a:p>
      </dsp:txBody>
      <dsp:txXfrm>
        <a:off x="6023284" y="141364"/>
        <a:ext cx="2593421" cy="619447"/>
      </dsp:txXfrm>
    </dsp:sp>
    <dsp:sp modelId="{6ADA3BE8-F73F-3842-B5CC-56BDB9FB9F20}">
      <dsp:nvSpPr>
        <dsp:cNvPr id="0" name=""/>
        <dsp:cNvSpPr/>
      </dsp:nvSpPr>
      <dsp:spPr>
        <a:xfrm rot="5400000">
          <a:off x="7262420" y="837657"/>
          <a:ext cx="115148" cy="115148"/>
        </a:xfrm>
        <a:prstGeom prst="rightArrow">
          <a:avLst>
            <a:gd name="adj1" fmla="val 66700"/>
            <a:gd name="adj2" fmla="val 50000"/>
          </a:avLst>
        </a:prstGeom>
        <a:gradFill rotWithShape="0">
          <a:gsLst>
            <a:gs pos="0">
              <a:schemeClr val="accent2">
                <a:tint val="60000"/>
                <a:hueOff val="0"/>
                <a:satOff val="0"/>
                <a:lumOff val="0"/>
                <a:alphaOff val="0"/>
                <a:tint val="97000"/>
                <a:satMod val="100000"/>
                <a:lumMod val="102000"/>
              </a:schemeClr>
            </a:gs>
            <a:gs pos="50000">
              <a:schemeClr val="accent2">
                <a:tint val="60000"/>
                <a:hueOff val="0"/>
                <a:satOff val="0"/>
                <a:lumOff val="0"/>
                <a:alphaOff val="0"/>
                <a:shade val="100000"/>
                <a:satMod val="103000"/>
                <a:lumMod val="100000"/>
              </a:schemeClr>
            </a:gs>
            <a:gs pos="100000">
              <a:schemeClr val="accent2">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8C531D0-9370-414E-BBC1-C54D3E1B5875}">
      <dsp:nvSpPr>
        <dsp:cNvPr id="0" name=""/>
        <dsp:cNvSpPr/>
      </dsp:nvSpPr>
      <dsp:spPr>
        <a:xfrm>
          <a:off x="6004012" y="1010380"/>
          <a:ext cx="2631965" cy="657991"/>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Gather evidence, ask DHS if this is at issue or stipulation</a:t>
          </a:r>
        </a:p>
      </dsp:txBody>
      <dsp:txXfrm>
        <a:off x="6023284" y="1029652"/>
        <a:ext cx="2593421" cy="619447"/>
      </dsp:txXfrm>
    </dsp:sp>
    <dsp:sp modelId="{D0B05AE8-747C-F444-BDA9-C9612E42AE64}">
      <dsp:nvSpPr>
        <dsp:cNvPr id="0" name=""/>
        <dsp:cNvSpPr/>
      </dsp:nvSpPr>
      <dsp:spPr>
        <a:xfrm>
          <a:off x="9004452" y="122092"/>
          <a:ext cx="2631965" cy="657991"/>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Must file within “reasonable period”</a:t>
          </a:r>
        </a:p>
      </dsp:txBody>
      <dsp:txXfrm>
        <a:off x="9023724" y="141364"/>
        <a:ext cx="2593421" cy="619447"/>
      </dsp:txXfrm>
    </dsp:sp>
    <dsp:sp modelId="{E2ACF713-D435-1D40-A84D-9C02781A2719}">
      <dsp:nvSpPr>
        <dsp:cNvPr id="0" name=""/>
        <dsp:cNvSpPr/>
      </dsp:nvSpPr>
      <dsp:spPr>
        <a:xfrm rot="5400000">
          <a:off x="10262861" y="837657"/>
          <a:ext cx="115148" cy="115148"/>
        </a:xfrm>
        <a:prstGeom prst="rightArrow">
          <a:avLst>
            <a:gd name="adj1" fmla="val 66700"/>
            <a:gd name="adj2" fmla="val 50000"/>
          </a:avLst>
        </a:prstGeom>
        <a:gradFill rotWithShape="0">
          <a:gsLst>
            <a:gs pos="0">
              <a:schemeClr val="accent2">
                <a:tint val="60000"/>
                <a:hueOff val="0"/>
                <a:satOff val="0"/>
                <a:lumOff val="0"/>
                <a:alphaOff val="0"/>
                <a:tint val="97000"/>
                <a:satMod val="100000"/>
                <a:lumMod val="102000"/>
              </a:schemeClr>
            </a:gs>
            <a:gs pos="50000">
              <a:schemeClr val="accent2">
                <a:tint val="60000"/>
                <a:hueOff val="0"/>
                <a:satOff val="0"/>
                <a:lumOff val="0"/>
                <a:alphaOff val="0"/>
                <a:shade val="100000"/>
                <a:satMod val="103000"/>
                <a:lumMod val="100000"/>
              </a:schemeClr>
            </a:gs>
            <a:gs pos="100000">
              <a:schemeClr val="accent2">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F24D83-BF0C-5E41-9EAA-B1A37C5C7269}">
      <dsp:nvSpPr>
        <dsp:cNvPr id="0" name=""/>
        <dsp:cNvSpPr/>
      </dsp:nvSpPr>
      <dsp:spPr>
        <a:xfrm>
          <a:off x="9004452" y="1010380"/>
          <a:ext cx="2631965" cy="657991"/>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Considering education, socioeconomic status, age, mental health, etc. </a:t>
          </a:r>
        </a:p>
      </dsp:txBody>
      <dsp:txXfrm>
        <a:off x="9023724" y="1029652"/>
        <a:ext cx="2593421" cy="6194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BC65B-85C0-9340-9B29-7B61776EFC12}">
      <dsp:nvSpPr>
        <dsp:cNvPr id="0" name=""/>
        <dsp:cNvSpPr/>
      </dsp:nvSpPr>
      <dsp:spPr>
        <a:xfrm>
          <a:off x="1025432" y="1513"/>
          <a:ext cx="4529321" cy="72799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If persecutor non-government, must show government unable/unwilling to control/protect from persecution</a:t>
          </a:r>
          <a:endParaRPr lang="en-US" sz="1600" kern="1200" dirty="0"/>
        </a:p>
      </dsp:txBody>
      <dsp:txXfrm>
        <a:off x="1060970" y="37051"/>
        <a:ext cx="4458245" cy="656914"/>
      </dsp:txXfrm>
    </dsp:sp>
    <dsp:sp modelId="{9B407F8B-4B60-EF4F-BCAF-9701C307D802}">
      <dsp:nvSpPr>
        <dsp:cNvPr id="0" name=""/>
        <dsp:cNvSpPr/>
      </dsp:nvSpPr>
      <dsp:spPr>
        <a:xfrm>
          <a:off x="1025432" y="765903"/>
          <a:ext cx="4529321" cy="72799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If persecutor government </a:t>
          </a:r>
          <a:r>
            <a:rPr lang="mr-IN" sz="1600" kern="1200" dirty="0" smtClean="0"/>
            <a:t>–</a:t>
          </a:r>
          <a:r>
            <a:rPr lang="en-US" sz="1600" kern="1200" dirty="0" smtClean="0"/>
            <a:t> </a:t>
          </a:r>
          <a:r>
            <a:rPr lang="en-US" sz="1600" kern="1200" baseline="0" dirty="0" smtClean="0"/>
            <a:t>no need to demonstrate that client sought their protection. </a:t>
          </a:r>
          <a:r>
            <a:rPr lang="tr-TR" sz="1600" b="0" i="1" kern="1200" dirty="0" err="1" smtClean="0">
              <a:solidFill>
                <a:schemeClr val="tx1"/>
              </a:solidFill>
              <a:effectLst/>
              <a:latin typeface="+mn-lt"/>
              <a:ea typeface="+mn-ea"/>
              <a:cs typeface="+mn-cs"/>
            </a:rPr>
            <a:t>Baballah</a:t>
          </a:r>
          <a:r>
            <a:rPr lang="tr-TR" sz="1600" b="0" i="1" kern="1200" dirty="0" smtClean="0">
              <a:solidFill>
                <a:schemeClr val="tx1"/>
              </a:solidFill>
              <a:effectLst/>
              <a:latin typeface="+mn-lt"/>
              <a:ea typeface="+mn-ea"/>
              <a:cs typeface="+mn-cs"/>
            </a:rPr>
            <a:t> v. </a:t>
          </a:r>
          <a:r>
            <a:rPr lang="tr-TR" sz="1600" b="0" i="1" kern="1200" dirty="0" err="1" smtClean="0">
              <a:solidFill>
                <a:schemeClr val="tx1"/>
              </a:solidFill>
              <a:effectLst/>
              <a:latin typeface="+mn-lt"/>
              <a:ea typeface="+mn-ea"/>
              <a:cs typeface="+mn-cs"/>
            </a:rPr>
            <a:t>Ashcroft</a:t>
          </a:r>
          <a:r>
            <a:rPr lang="tr-TR" sz="1600" b="0" i="0" kern="1200" dirty="0" smtClean="0">
              <a:solidFill>
                <a:schemeClr val="tx1"/>
              </a:solidFill>
              <a:effectLst/>
              <a:latin typeface="+mn-lt"/>
              <a:ea typeface="+mn-ea"/>
              <a:cs typeface="+mn-cs"/>
            </a:rPr>
            <a:t>, 367 F.3d 1067, 1078 (9th </a:t>
          </a:r>
          <a:r>
            <a:rPr lang="tr-TR" sz="1600" b="0" i="0" kern="1200" dirty="0" err="1" smtClean="0">
              <a:solidFill>
                <a:schemeClr val="tx1"/>
              </a:solidFill>
              <a:effectLst/>
              <a:latin typeface="+mn-lt"/>
              <a:ea typeface="+mn-ea"/>
              <a:cs typeface="+mn-cs"/>
            </a:rPr>
            <a:t>Cir</a:t>
          </a:r>
          <a:r>
            <a:rPr lang="tr-TR" sz="1600" b="0" i="0" kern="1200" dirty="0" smtClean="0">
              <a:solidFill>
                <a:schemeClr val="tx1"/>
              </a:solidFill>
              <a:effectLst/>
              <a:latin typeface="+mn-lt"/>
              <a:ea typeface="+mn-ea"/>
              <a:cs typeface="+mn-cs"/>
            </a:rPr>
            <a:t>. 2004).</a:t>
          </a:r>
          <a:endParaRPr lang="en-US" sz="1600" kern="1200" dirty="0"/>
        </a:p>
      </dsp:txBody>
      <dsp:txXfrm>
        <a:off x="1060970" y="801441"/>
        <a:ext cx="4458245" cy="656914"/>
      </dsp:txXfrm>
    </dsp:sp>
    <dsp:sp modelId="{EAD1C58A-B770-8649-B168-F3F8EF65D134}">
      <dsp:nvSpPr>
        <dsp:cNvPr id="0" name=""/>
        <dsp:cNvSpPr/>
      </dsp:nvSpPr>
      <dsp:spPr>
        <a:xfrm>
          <a:off x="1025432" y="1530293"/>
          <a:ext cx="4529321" cy="72799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Can show through Country Conditions, Direct Statements from Persecutor</a:t>
          </a:r>
          <a:r>
            <a:rPr lang="mr-IN" sz="1600" kern="1200" dirty="0" smtClean="0"/>
            <a:t>…</a:t>
          </a:r>
          <a:endParaRPr lang="en-US" sz="1600" kern="1200" dirty="0"/>
        </a:p>
      </dsp:txBody>
      <dsp:txXfrm>
        <a:off x="1060970" y="1565831"/>
        <a:ext cx="4458245" cy="656914"/>
      </dsp:txXfrm>
    </dsp:sp>
    <dsp:sp modelId="{20C3E329-EE9B-4642-BA39-BB902F24E912}">
      <dsp:nvSpPr>
        <dsp:cNvPr id="0" name=""/>
        <dsp:cNvSpPr/>
      </dsp:nvSpPr>
      <dsp:spPr>
        <a:xfrm>
          <a:off x="1025432" y="2294683"/>
          <a:ext cx="4529321" cy="72799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err="1" smtClean="0"/>
            <a:t>Exs</a:t>
          </a:r>
          <a:r>
            <a:rPr lang="en-US" sz="1600" kern="1200" dirty="0" smtClean="0"/>
            <a:t>:  War, ethnic cleansing, law enforcement and judiciary corruption, failure to enforce laws, inability to express beliefs safely, etc.</a:t>
          </a:r>
          <a:endParaRPr lang="en-US" sz="1600" kern="1200" dirty="0"/>
        </a:p>
      </dsp:txBody>
      <dsp:txXfrm>
        <a:off x="1060970" y="2330221"/>
        <a:ext cx="4458245" cy="656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53A89-7528-654E-93AF-193DDAC79909}">
      <dsp:nvSpPr>
        <dsp:cNvPr id="0" name=""/>
        <dsp:cNvSpPr/>
      </dsp:nvSpPr>
      <dsp:spPr>
        <a:xfrm>
          <a:off x="4116448" y="926"/>
          <a:ext cx="6954072" cy="174897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smtClean="0"/>
            <a:t>Creates rebuttable presumption that applicant has well-founded fear of future persecution</a:t>
          </a:r>
          <a:endParaRPr lang="en-US" sz="1600" kern="1200" dirty="0" smtClean="0"/>
        </a:p>
        <a:p>
          <a:pPr marL="171450" lvl="1" indent="-171450" algn="l" defTabSz="711200">
            <a:lnSpc>
              <a:spcPct val="90000"/>
            </a:lnSpc>
            <a:spcBef>
              <a:spcPct val="0"/>
            </a:spcBef>
            <a:spcAft>
              <a:spcPct val="15000"/>
            </a:spcAft>
            <a:buChar char="•"/>
          </a:pPr>
          <a:r>
            <a:rPr lang="en-US" sz="1600" kern="1200" dirty="0" smtClean="0"/>
            <a:t>DHS will argue change of circumstances/country conditions or internal relocation</a:t>
          </a:r>
        </a:p>
        <a:p>
          <a:pPr marL="171450" lvl="1" indent="-171450" algn="l" defTabSz="711200">
            <a:lnSpc>
              <a:spcPct val="90000"/>
            </a:lnSpc>
            <a:spcBef>
              <a:spcPct val="0"/>
            </a:spcBef>
            <a:spcAft>
              <a:spcPct val="15000"/>
            </a:spcAft>
            <a:buChar char="•"/>
          </a:pPr>
          <a:r>
            <a:rPr lang="en-US" sz="1600" kern="1200" dirty="0" smtClean="0"/>
            <a:t>May be more difficult to establish for LGBTI who kept lives secret</a:t>
          </a:r>
        </a:p>
      </dsp:txBody>
      <dsp:txXfrm>
        <a:off x="4116448" y="219548"/>
        <a:ext cx="6298205" cy="1311734"/>
      </dsp:txXfrm>
    </dsp:sp>
    <dsp:sp modelId="{09E4B138-1B64-C34A-A712-E795344ED1E8}">
      <dsp:nvSpPr>
        <dsp:cNvPr id="0" name=""/>
        <dsp:cNvSpPr/>
      </dsp:nvSpPr>
      <dsp:spPr>
        <a:xfrm>
          <a:off x="530929" y="193092"/>
          <a:ext cx="3585519" cy="1395064"/>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Past persecution</a:t>
          </a:r>
          <a:endParaRPr lang="en-US" sz="1600" kern="1200" dirty="0"/>
        </a:p>
      </dsp:txBody>
      <dsp:txXfrm>
        <a:off x="599030" y="261193"/>
        <a:ext cx="3449317" cy="1258862"/>
      </dsp:txXfrm>
    </dsp:sp>
    <dsp:sp modelId="{D955B3DD-45BB-A04D-87E2-BBEFCA2FF521}">
      <dsp:nvSpPr>
        <dsp:cNvPr id="0" name=""/>
        <dsp:cNvSpPr/>
      </dsp:nvSpPr>
      <dsp:spPr>
        <a:xfrm>
          <a:off x="4116448" y="1904621"/>
          <a:ext cx="6954072" cy="259334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“Reasonable possibility” of persecution if return: less than a 10% chance sufficient. </a:t>
          </a:r>
          <a:r>
            <a:rPr lang="en-US" sz="1600" i="1" kern="1200" dirty="0" smtClean="0"/>
            <a:t>See Matter of </a:t>
          </a:r>
          <a:r>
            <a:rPr lang="en-US" sz="1600" i="1" kern="1200" dirty="0" err="1" smtClean="0"/>
            <a:t>Mogharrabi</a:t>
          </a:r>
          <a:r>
            <a:rPr lang="en-US" sz="1600" kern="1200" dirty="0" smtClean="0"/>
            <a:t>, 19 I&amp;N Dec. 439, 445 (BIA 1987); </a:t>
          </a:r>
          <a:r>
            <a:rPr lang="en-US" sz="1600" i="1" kern="1200" dirty="0" smtClean="0"/>
            <a:t>Matter of S-S-</a:t>
          </a:r>
          <a:r>
            <a:rPr lang="en-US" sz="1600" kern="1200" dirty="0" smtClean="0"/>
            <a:t>, 21 I&amp;N Dec. 121, 122 (BIA 1995); </a:t>
          </a:r>
          <a:r>
            <a:rPr lang="en-US" sz="1600" i="1" kern="1200" dirty="0" smtClean="0"/>
            <a:t>INS v. Cardoza-Fonseca,</a:t>
          </a:r>
          <a:r>
            <a:rPr lang="en-US" sz="1600" kern="1200" dirty="0" smtClean="0"/>
            <a:t> 480 U.S. 421, 431, 440 (1987)</a:t>
          </a:r>
        </a:p>
        <a:p>
          <a:pPr marL="171450" lvl="1" indent="-171450" algn="l" defTabSz="711200">
            <a:lnSpc>
              <a:spcPct val="90000"/>
            </a:lnSpc>
            <a:spcBef>
              <a:spcPct val="0"/>
            </a:spcBef>
            <a:spcAft>
              <a:spcPct val="15000"/>
            </a:spcAft>
            <a:buChar char="•"/>
          </a:pPr>
          <a:r>
            <a:rPr lang="en-US" sz="1600" kern="1200" dirty="0" smtClean="0"/>
            <a:t>Can argue well founded fear even if applicant never experienced past persecution</a:t>
          </a:r>
        </a:p>
        <a:p>
          <a:pPr marL="342900" lvl="2" indent="-171450" algn="l" defTabSz="711200">
            <a:lnSpc>
              <a:spcPct val="90000"/>
            </a:lnSpc>
            <a:spcBef>
              <a:spcPct val="0"/>
            </a:spcBef>
            <a:spcAft>
              <a:spcPct val="15000"/>
            </a:spcAft>
            <a:buChar char="•"/>
          </a:pPr>
          <a:r>
            <a:rPr lang="en-US" sz="1600" kern="1200" dirty="0" smtClean="0"/>
            <a:t>Ex. Someone who came out recently after living in the U.S. or contracted HIV here</a:t>
          </a:r>
        </a:p>
      </dsp:txBody>
      <dsp:txXfrm>
        <a:off x="4116448" y="2228789"/>
        <a:ext cx="5981568" cy="1945008"/>
      </dsp:txXfrm>
    </dsp:sp>
    <dsp:sp modelId="{9C956783-D9EA-D648-B642-425EEE589233}">
      <dsp:nvSpPr>
        <dsp:cNvPr id="0" name=""/>
        <dsp:cNvSpPr/>
      </dsp:nvSpPr>
      <dsp:spPr>
        <a:xfrm>
          <a:off x="530929" y="2518970"/>
          <a:ext cx="3585519" cy="1395064"/>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Well founded fear</a:t>
          </a:r>
        </a:p>
      </dsp:txBody>
      <dsp:txXfrm>
        <a:off x="599030" y="2587071"/>
        <a:ext cx="3449317" cy="1258862"/>
      </dsp:txXfrm>
    </dsp:sp>
    <dsp:sp modelId="{6A99D942-DDD9-7442-8A50-F8524EE6BEC0}">
      <dsp:nvSpPr>
        <dsp:cNvPr id="0" name=""/>
        <dsp:cNvSpPr/>
      </dsp:nvSpPr>
      <dsp:spPr>
        <a:xfrm>
          <a:off x="4114802" y="4652682"/>
          <a:ext cx="6960870" cy="1547166"/>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Compelling reasons, severity of past persecution, reasonable possibility other serious harm. </a:t>
          </a:r>
          <a:r>
            <a:rPr lang="en-US" sz="1600" i="1" kern="1200" dirty="0" smtClean="0"/>
            <a:t>See </a:t>
          </a:r>
          <a:r>
            <a:rPr lang="de-DE" sz="1600" b="0" i="1" kern="1200" dirty="0" smtClean="0"/>
            <a:t>Matter </a:t>
          </a:r>
          <a:r>
            <a:rPr lang="de-DE" sz="1600" b="0" i="1" kern="1200" dirty="0" err="1" smtClean="0"/>
            <a:t>of</a:t>
          </a:r>
          <a:r>
            <a:rPr lang="de-DE" sz="1600" b="0" i="1" kern="1200" dirty="0" smtClean="0"/>
            <a:t> Chen</a:t>
          </a:r>
          <a:r>
            <a:rPr lang="de-DE" sz="1600" b="0" i="0" kern="1200" dirty="0" smtClean="0"/>
            <a:t>, 20 I&amp;N Dec. 16 (BIA 1989); </a:t>
          </a:r>
          <a:r>
            <a:rPr lang="en-US" sz="1600" b="0" i="1" kern="1200" dirty="0" smtClean="0"/>
            <a:t>See Matter of L-S-</a:t>
          </a:r>
          <a:r>
            <a:rPr lang="en-US" sz="1600" b="0" i="0" kern="1200" dirty="0" smtClean="0"/>
            <a:t>, 25 I&amp;N Dec. 705 (BIA 2012)</a:t>
          </a:r>
          <a:endParaRPr lang="en-US" sz="1600" kern="1200" dirty="0" smtClean="0"/>
        </a:p>
        <a:p>
          <a:pPr marL="171450" lvl="1" indent="-171450" algn="l" defTabSz="711200">
            <a:lnSpc>
              <a:spcPct val="90000"/>
            </a:lnSpc>
            <a:spcBef>
              <a:spcPct val="0"/>
            </a:spcBef>
            <a:spcAft>
              <a:spcPct val="15000"/>
            </a:spcAft>
            <a:buChar char="•"/>
          </a:pPr>
          <a:r>
            <a:rPr lang="en-US" sz="1600" kern="1200" dirty="0" smtClean="0"/>
            <a:t>No nexus required for other serious harm; forward-looking</a:t>
          </a:r>
        </a:p>
      </dsp:txBody>
      <dsp:txXfrm>
        <a:off x="4114802" y="4846078"/>
        <a:ext cx="6380683" cy="1160374"/>
      </dsp:txXfrm>
    </dsp:sp>
    <dsp:sp modelId="{2DC0E6FA-4E83-3442-A701-7D075BF0D490}">
      <dsp:nvSpPr>
        <dsp:cNvPr id="0" name=""/>
        <dsp:cNvSpPr/>
      </dsp:nvSpPr>
      <dsp:spPr>
        <a:xfrm>
          <a:off x="525777" y="4743941"/>
          <a:ext cx="3589024" cy="1395064"/>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smtClean="0"/>
            <a:t>If past persecution, but no well founded fear, argue Humanitarian Asylum:</a:t>
          </a:r>
          <a:endParaRPr lang="en-US" sz="1600" kern="1200" dirty="0" smtClean="0"/>
        </a:p>
      </dsp:txBody>
      <dsp:txXfrm>
        <a:off x="593878" y="4812042"/>
        <a:ext cx="3452822" cy="1258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16A30-90B5-D44C-8467-3E61FC8F1AE5}">
      <dsp:nvSpPr>
        <dsp:cNvPr id="0" name=""/>
        <dsp:cNvSpPr/>
      </dsp:nvSpPr>
      <dsp:spPr>
        <a:xfrm>
          <a:off x="869420" y="594"/>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Rape, or threats like “ill teach you how to be a real woman”</a:t>
          </a:r>
          <a:endParaRPr lang="en-US" sz="1700" kern="1200" dirty="0"/>
        </a:p>
      </dsp:txBody>
      <dsp:txXfrm>
        <a:off x="869420" y="594"/>
        <a:ext cx="2154077" cy="1292446"/>
      </dsp:txXfrm>
    </dsp:sp>
    <dsp:sp modelId="{A3923C97-217A-5B44-A6FF-2F8847584CDE}">
      <dsp:nvSpPr>
        <dsp:cNvPr id="0" name=""/>
        <dsp:cNvSpPr/>
      </dsp:nvSpPr>
      <dsp:spPr>
        <a:xfrm>
          <a:off x="3238905" y="594"/>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Discrimination in work place, economic deprivation, or with the courts</a:t>
          </a:r>
        </a:p>
      </dsp:txBody>
      <dsp:txXfrm>
        <a:off x="3238905" y="594"/>
        <a:ext cx="2154077" cy="1292446"/>
      </dsp:txXfrm>
    </dsp:sp>
    <dsp:sp modelId="{713589CA-E977-4B4D-9E2A-2FBDF44E6B05}">
      <dsp:nvSpPr>
        <dsp:cNvPr id="0" name=""/>
        <dsp:cNvSpPr/>
      </dsp:nvSpPr>
      <dsp:spPr>
        <a:xfrm>
          <a:off x="5608391" y="594"/>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Cumulative harrassment </a:t>
          </a:r>
          <a:endParaRPr lang="en-US" sz="1700" kern="1200" dirty="0" smtClean="0"/>
        </a:p>
      </dsp:txBody>
      <dsp:txXfrm>
        <a:off x="5608391" y="594"/>
        <a:ext cx="2154077" cy="1292446"/>
      </dsp:txXfrm>
    </dsp:sp>
    <dsp:sp modelId="{39223207-83C9-F844-9EAF-F4DA6C852C8B}">
      <dsp:nvSpPr>
        <dsp:cNvPr id="0" name=""/>
        <dsp:cNvSpPr/>
      </dsp:nvSpPr>
      <dsp:spPr>
        <a:xfrm>
          <a:off x="7977876" y="594"/>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Beatings </a:t>
          </a:r>
          <a:endParaRPr lang="en-US" sz="1700" kern="1200" dirty="0" smtClean="0"/>
        </a:p>
      </dsp:txBody>
      <dsp:txXfrm>
        <a:off x="7977876" y="594"/>
        <a:ext cx="2154077" cy="1292446"/>
      </dsp:txXfrm>
    </dsp:sp>
    <dsp:sp modelId="{71E99A03-E9FB-C247-8937-231E0755F7F8}">
      <dsp:nvSpPr>
        <dsp:cNvPr id="0" name=""/>
        <dsp:cNvSpPr/>
      </dsp:nvSpPr>
      <dsp:spPr>
        <a:xfrm>
          <a:off x="869420" y="1508449"/>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Torture</a:t>
          </a:r>
          <a:endParaRPr lang="en-US" sz="1700" kern="1200" dirty="0" smtClean="0"/>
        </a:p>
      </dsp:txBody>
      <dsp:txXfrm>
        <a:off x="869420" y="1508449"/>
        <a:ext cx="2154077" cy="1292446"/>
      </dsp:txXfrm>
    </dsp:sp>
    <dsp:sp modelId="{931D1FA4-5A8E-CC4F-8F59-A71B671D7713}">
      <dsp:nvSpPr>
        <dsp:cNvPr id="0" name=""/>
        <dsp:cNvSpPr/>
      </dsp:nvSpPr>
      <dsp:spPr>
        <a:xfrm>
          <a:off x="3238905" y="1508449"/>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Medical experiments</a:t>
          </a:r>
          <a:endParaRPr lang="en-US" sz="1700" kern="1200" dirty="0" smtClean="0"/>
        </a:p>
      </dsp:txBody>
      <dsp:txXfrm>
        <a:off x="3238905" y="1508449"/>
        <a:ext cx="2154077" cy="1292446"/>
      </dsp:txXfrm>
    </dsp:sp>
    <dsp:sp modelId="{18D65329-890C-7549-96BC-E1AC662221A8}">
      <dsp:nvSpPr>
        <dsp:cNvPr id="0" name=""/>
        <dsp:cNvSpPr/>
      </dsp:nvSpPr>
      <dsp:spPr>
        <a:xfrm>
          <a:off x="5608391" y="1508449"/>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Therapy or programs meant to “cure” people of their gender identity or sexual orientation</a:t>
          </a:r>
        </a:p>
      </dsp:txBody>
      <dsp:txXfrm>
        <a:off x="5608391" y="1508449"/>
        <a:ext cx="2154077" cy="1292446"/>
      </dsp:txXfrm>
    </dsp:sp>
    <dsp:sp modelId="{8BFFE003-4873-F246-ACD6-9D6B9E7B772C}">
      <dsp:nvSpPr>
        <dsp:cNvPr id="0" name=""/>
        <dsp:cNvSpPr/>
      </dsp:nvSpPr>
      <dsp:spPr>
        <a:xfrm>
          <a:off x="7977876" y="1508449"/>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Arrests, Prosecution or Imprisonment for being gay (or for “immoral acts” or other crimes like rape)</a:t>
          </a:r>
          <a:endParaRPr lang="en-US" sz="1700" kern="1200" dirty="0" smtClean="0"/>
        </a:p>
      </dsp:txBody>
      <dsp:txXfrm>
        <a:off x="7977876" y="1508449"/>
        <a:ext cx="2154077" cy="1292446"/>
      </dsp:txXfrm>
    </dsp:sp>
    <dsp:sp modelId="{98CA2E3B-D0FC-8141-AF96-67D9B711E0BD}">
      <dsp:nvSpPr>
        <dsp:cNvPr id="0" name=""/>
        <dsp:cNvSpPr/>
      </dsp:nvSpPr>
      <dsp:spPr>
        <a:xfrm>
          <a:off x="869420" y="3016303"/>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Being forced to “out” friends to police</a:t>
          </a:r>
          <a:endParaRPr lang="en-US" sz="1700" kern="1200" dirty="0" smtClean="0"/>
        </a:p>
      </dsp:txBody>
      <dsp:txXfrm>
        <a:off x="869420" y="3016303"/>
        <a:ext cx="2154077" cy="1292446"/>
      </dsp:txXfrm>
    </dsp:sp>
    <dsp:sp modelId="{D6EC83CB-75A5-2D4B-9943-4B03EEDF6184}">
      <dsp:nvSpPr>
        <dsp:cNvPr id="0" name=""/>
        <dsp:cNvSpPr/>
      </dsp:nvSpPr>
      <dsp:spPr>
        <a:xfrm>
          <a:off x="3238905" y="3016303"/>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Forced marriage (lesbians at higher risk, often less powerful than men and defined by role as “wife”)</a:t>
          </a:r>
        </a:p>
      </dsp:txBody>
      <dsp:txXfrm>
        <a:off x="3238905" y="3016303"/>
        <a:ext cx="2154077" cy="1292446"/>
      </dsp:txXfrm>
    </dsp:sp>
    <dsp:sp modelId="{1198C8A2-98F3-DD4D-82F0-C3105511D605}">
      <dsp:nvSpPr>
        <dsp:cNvPr id="0" name=""/>
        <dsp:cNvSpPr/>
      </dsp:nvSpPr>
      <dsp:spPr>
        <a:xfrm>
          <a:off x="5608391" y="3016303"/>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Pressure to stay closeted or identify as particular gender (Intent to harm is not always required)</a:t>
          </a:r>
        </a:p>
      </dsp:txBody>
      <dsp:txXfrm>
        <a:off x="5608391" y="3016303"/>
        <a:ext cx="2154077" cy="1292446"/>
      </dsp:txXfrm>
    </dsp:sp>
    <dsp:sp modelId="{D2467051-0FB6-E34C-98E3-A3ABC6E6C986}">
      <dsp:nvSpPr>
        <dsp:cNvPr id="0" name=""/>
        <dsp:cNvSpPr/>
      </dsp:nvSpPr>
      <dsp:spPr>
        <a:xfrm>
          <a:off x="7977876" y="3016303"/>
          <a:ext cx="2154077" cy="1292446"/>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Denial of access to HIV medication or transition hormones/surgery</a:t>
          </a:r>
          <a:endParaRPr lang="en-US" sz="1700" kern="1200" dirty="0" smtClean="0"/>
        </a:p>
      </dsp:txBody>
      <dsp:txXfrm>
        <a:off x="7977876" y="3016303"/>
        <a:ext cx="2154077" cy="129244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E5D12-399B-9745-94C3-32E71BC44010}" type="datetimeFigureOut">
              <a:rPr lang="en-US" smtClean="0"/>
              <a:t>12/11/17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7FBA7-5445-3A4C-B5C7-B929382FAA55}" type="slidenum">
              <a:rPr lang="en-US" smtClean="0"/>
              <a:t>‹#›</a:t>
            </a:fld>
            <a:endParaRPr lang="en-US"/>
          </a:p>
        </p:txBody>
      </p:sp>
    </p:spTree>
    <p:extLst>
      <p:ext uri="{BB962C8B-B14F-4D97-AF65-F5344CB8AC3E}">
        <p14:creationId xmlns:p14="http://schemas.microsoft.com/office/powerpoint/2010/main" val="207655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a:t>
            </a:fld>
            <a:endParaRPr lang="en-US"/>
          </a:p>
        </p:txBody>
      </p:sp>
    </p:spTree>
    <p:extLst>
      <p:ext uri="{BB962C8B-B14F-4D97-AF65-F5344CB8AC3E}">
        <p14:creationId xmlns:p14="http://schemas.microsoft.com/office/powerpoint/2010/main" val="135858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government actors:</a:t>
            </a:r>
          </a:p>
          <a:p>
            <a:pPr marL="171450" indent="-171450">
              <a:buFont typeface="Arial" charset="0"/>
              <a:buChar char="•"/>
            </a:pPr>
            <a:r>
              <a:rPr lang="en-US" dirty="0" smtClean="0"/>
              <a:t>That the</a:t>
            </a:r>
            <a:r>
              <a:rPr lang="en-US" baseline="0" dirty="0" smtClean="0"/>
              <a:t> government was asked to intervene and did not, or condoned the behavior through cultural biases</a:t>
            </a:r>
          </a:p>
          <a:p>
            <a:pPr marL="171450" indent="-171450">
              <a:buFont typeface="Arial" charset="0"/>
              <a:buChar char="•"/>
            </a:pPr>
            <a:r>
              <a:rPr lang="en-US" baseline="0" dirty="0" smtClean="0"/>
              <a:t>Not reasonable for applicant to seek protection because it would be futile, can give explanation about how this happened to others or that it’s common knowledge they don’t help</a:t>
            </a:r>
            <a:endParaRPr lang="en-US" dirty="0" smtClean="0"/>
          </a:p>
          <a:p>
            <a:r>
              <a:rPr lang="en-US" dirty="0" smtClean="0"/>
              <a:t>Government actors:</a:t>
            </a:r>
          </a:p>
          <a:p>
            <a:pPr marL="171450" indent="-171450">
              <a:buFont typeface="Arial" charset="0"/>
              <a:buChar char="•"/>
            </a:pPr>
            <a:r>
              <a:rPr lang="en-US" dirty="0" smtClean="0"/>
              <a:t>Police, military,</a:t>
            </a:r>
            <a:r>
              <a:rPr lang="en-US" baseline="0" dirty="0" smtClean="0"/>
              <a:t> politicians;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t>If </a:t>
            </a:r>
            <a:r>
              <a:rPr lang="en-US" sz="1200" dirty="0" err="1" smtClean="0"/>
              <a:t>govt</a:t>
            </a:r>
            <a:r>
              <a:rPr lang="en-US" sz="1200" dirty="0" smtClean="0"/>
              <a:t> actor is persecutor,</a:t>
            </a:r>
            <a:r>
              <a:rPr lang="en-US" sz="1200" baseline="0" dirty="0" smtClean="0"/>
              <a:t> </a:t>
            </a:r>
            <a:r>
              <a:rPr lang="en-US" sz="1200" dirty="0" smtClean="0"/>
              <a:t>burden shifts to DHS to prove internal relocation would avoid future persecution</a:t>
            </a:r>
          </a:p>
        </p:txBody>
      </p:sp>
      <p:sp>
        <p:nvSpPr>
          <p:cNvPr id="4" name="Slide Number Placeholder 3"/>
          <p:cNvSpPr>
            <a:spLocks noGrp="1"/>
          </p:cNvSpPr>
          <p:nvPr>
            <p:ph type="sldNum" sz="quarter" idx="10"/>
          </p:nvPr>
        </p:nvSpPr>
        <p:spPr/>
        <p:txBody>
          <a:bodyPr/>
          <a:lstStyle/>
          <a:p>
            <a:fld id="{0567FBA7-5445-3A4C-B5C7-B929382FAA55}" type="slidenum">
              <a:rPr lang="en-US" smtClean="0"/>
              <a:t>12</a:t>
            </a:fld>
            <a:endParaRPr lang="en-US"/>
          </a:p>
        </p:txBody>
      </p:sp>
    </p:spTree>
    <p:extLst>
      <p:ext uri="{BB962C8B-B14F-4D97-AF65-F5344CB8AC3E}">
        <p14:creationId xmlns:p14="http://schemas.microsoft.com/office/powerpoint/2010/main" val="47060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make distinction here?</a:t>
            </a: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13</a:t>
            </a:fld>
            <a:endParaRPr lang="en-US"/>
          </a:p>
        </p:txBody>
      </p:sp>
    </p:spTree>
    <p:extLst>
      <p:ext uri="{BB962C8B-B14F-4D97-AF65-F5344CB8AC3E}">
        <p14:creationId xmlns:p14="http://schemas.microsoft.com/office/powerpoint/2010/main" val="134576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Country conditions:</a:t>
            </a:r>
          </a:p>
          <a:p>
            <a:pPr marL="628650" lvl="1" indent="-171450">
              <a:buFont typeface="Arial" charset="0"/>
              <a:buChar char="•"/>
            </a:pPr>
            <a:r>
              <a:rPr lang="en-US" dirty="0" smtClean="0"/>
              <a:t>even if </a:t>
            </a:r>
            <a:r>
              <a:rPr lang="en-US" dirty="0" err="1" smtClean="0"/>
              <a:t>lgbti</a:t>
            </a:r>
            <a:r>
              <a:rPr lang="en-US" baseline="0" dirty="0" smtClean="0"/>
              <a:t> organizations exist or pride parades, or laws on books, still may be violence</a:t>
            </a:r>
            <a:endParaRPr lang="en-US" dirty="0" smtClean="0"/>
          </a:p>
          <a:p>
            <a:pPr marL="171450" indent="-171450">
              <a:buFont typeface="Arial" charset="0"/>
              <a:buChar char="•"/>
            </a:pPr>
            <a:r>
              <a:rPr lang="en-US" dirty="0" smtClean="0"/>
              <a:t>Internal</a:t>
            </a:r>
            <a:r>
              <a:rPr lang="en-US" baseline="0" dirty="0" smtClean="0"/>
              <a:t> relocation:</a:t>
            </a:r>
          </a:p>
          <a:p>
            <a:pPr marL="628650" lvl="1" indent="-171450">
              <a:buFont typeface="Arial" charset="0"/>
              <a:buChar char="•"/>
            </a:pPr>
            <a:r>
              <a:rPr lang="en-US" baseline="0" dirty="0" smtClean="0"/>
              <a:t>Must be able to access rights, not be forced to “hide” identity to avoid harm</a:t>
            </a:r>
          </a:p>
          <a:p>
            <a:pPr marL="171450" lvl="0" indent="-171450">
              <a:buFont typeface="Arial" charset="0"/>
              <a:buChar char="•"/>
            </a:pPr>
            <a:r>
              <a:rPr lang="en-US" baseline="0" dirty="0" err="1" smtClean="0"/>
              <a:t>Huumanitrian</a:t>
            </a:r>
            <a:r>
              <a:rPr lang="en-US" baseline="0" dirty="0" smtClean="0"/>
              <a:t>:</a:t>
            </a:r>
          </a:p>
          <a:p>
            <a:pPr marL="628650" lvl="1" indent="-171450">
              <a:buFont typeface="Arial" charset="0"/>
              <a:buChar char="•"/>
            </a:pPr>
            <a:r>
              <a:rPr lang="en-US" baseline="0" dirty="0" smtClean="0"/>
              <a:t>Severity:</a:t>
            </a:r>
          </a:p>
          <a:p>
            <a:pPr lvl="2"/>
            <a:r>
              <a:rPr lang="en-US" sz="1200" b="0" i="0" kern="1200" dirty="0" smtClean="0">
                <a:solidFill>
                  <a:schemeClr val="tx1"/>
                </a:solidFill>
                <a:effectLst/>
                <a:latin typeface="+mn-lt"/>
                <a:ea typeface="+mn-ea"/>
                <a:cs typeface="+mn-cs"/>
              </a:rPr>
              <a:t>(1) duration of persecution;</a:t>
            </a:r>
          </a:p>
          <a:p>
            <a:pPr lvl="2"/>
            <a:r>
              <a:rPr lang="en-US" sz="1200" b="0" i="0" kern="1200" dirty="0" smtClean="0">
                <a:solidFill>
                  <a:schemeClr val="tx1"/>
                </a:solidFill>
                <a:effectLst/>
                <a:latin typeface="+mn-lt"/>
                <a:ea typeface="+mn-ea"/>
                <a:cs typeface="+mn-cs"/>
              </a:rPr>
              <a:t>(2) intensity of persecution;</a:t>
            </a:r>
          </a:p>
          <a:p>
            <a:pPr lvl="2"/>
            <a:r>
              <a:rPr lang="en-US" sz="1200" b="0" i="0" kern="1200" dirty="0" smtClean="0">
                <a:solidFill>
                  <a:schemeClr val="tx1"/>
                </a:solidFill>
                <a:effectLst/>
                <a:latin typeface="+mn-lt"/>
                <a:ea typeface="+mn-ea"/>
                <a:cs typeface="+mn-cs"/>
              </a:rPr>
              <a:t>(3) age at the time of persecution;</a:t>
            </a:r>
          </a:p>
          <a:p>
            <a:pPr lvl="2"/>
            <a:r>
              <a:rPr lang="en-US" sz="1200" b="0" i="0" kern="1200" dirty="0" smtClean="0">
                <a:solidFill>
                  <a:schemeClr val="tx1"/>
                </a:solidFill>
                <a:effectLst/>
                <a:latin typeface="+mn-lt"/>
                <a:ea typeface="+mn-ea"/>
                <a:cs typeface="+mn-cs"/>
              </a:rPr>
              <a:t>(4) persecution of family members;</a:t>
            </a:r>
          </a:p>
          <a:p>
            <a:pPr lvl="2"/>
            <a:r>
              <a:rPr lang="en-US" sz="1200" b="0" i="0" kern="1200" dirty="0" smtClean="0">
                <a:solidFill>
                  <a:schemeClr val="tx1"/>
                </a:solidFill>
                <a:effectLst/>
                <a:latin typeface="+mn-lt"/>
                <a:ea typeface="+mn-ea"/>
                <a:cs typeface="+mn-cs"/>
              </a:rPr>
              <a:t>(5) conditions under which the persecution was inflicted;</a:t>
            </a:r>
          </a:p>
          <a:p>
            <a:pPr lvl="2"/>
            <a:r>
              <a:rPr lang="en-US" sz="1200" b="0" i="0" kern="1200" dirty="0" smtClean="0">
                <a:solidFill>
                  <a:schemeClr val="tx1"/>
                </a:solidFill>
                <a:effectLst/>
                <a:latin typeface="+mn-lt"/>
                <a:ea typeface="+mn-ea"/>
                <a:cs typeface="+mn-cs"/>
              </a:rPr>
              <a:t>(6) whether it would be unduly frightening or painful for the applicant to return to the country of persecution; and</a:t>
            </a:r>
          </a:p>
          <a:p>
            <a:pPr lvl="2"/>
            <a:r>
              <a:rPr lang="en-US" sz="1200" b="0" i="0" kern="1200" dirty="0" smtClean="0">
                <a:solidFill>
                  <a:schemeClr val="tx1"/>
                </a:solidFill>
                <a:effectLst/>
                <a:latin typeface="+mn-lt"/>
                <a:ea typeface="+mn-ea"/>
                <a:cs typeface="+mn-cs"/>
              </a:rPr>
              <a:t>(7) whether there are continuing health or psychological problems or other negative repercussions stemming from the harm inflicted.</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Although the severity of past harm can yield a grant of asylum even if there is no well-founded fear of future persecution, the applicant still must demonstrate that the severe harm was suffered on account of a protected characteristic.</a:t>
            </a:r>
          </a:p>
          <a:p>
            <a:pPr lvl="2"/>
            <a:r>
              <a:rPr lang="en-US" sz="1200" b="0" i="0" kern="1200" dirty="0" smtClean="0">
                <a:solidFill>
                  <a:schemeClr val="tx1"/>
                </a:solidFill>
                <a:effectLst/>
                <a:latin typeface="+mn-lt"/>
                <a:ea typeface="+mn-ea"/>
                <a:cs typeface="+mn-cs"/>
              </a:rPr>
              <a:t>	</a:t>
            </a:r>
          </a:p>
          <a:p>
            <a:pPr marL="1085850" lvl="2" indent="-171450">
              <a:buFont typeface="Arial"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14</a:t>
            </a:fld>
            <a:endParaRPr lang="en-US"/>
          </a:p>
        </p:txBody>
      </p:sp>
    </p:spTree>
    <p:extLst>
      <p:ext uri="{BB962C8B-B14F-4D97-AF65-F5344CB8AC3E}">
        <p14:creationId xmlns:p14="http://schemas.microsoft.com/office/powerpoint/2010/main" val="56871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Psychological</a:t>
            </a:r>
            <a:r>
              <a:rPr lang="en-US" baseline="0" dirty="0" smtClean="0"/>
              <a:t> Harm does not have to be with the intent to harm the survivor. </a:t>
            </a: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15</a:t>
            </a:fld>
            <a:endParaRPr lang="en-US"/>
          </a:p>
        </p:txBody>
      </p:sp>
    </p:spTree>
    <p:extLst>
      <p:ext uri="{BB962C8B-B14F-4D97-AF65-F5344CB8AC3E}">
        <p14:creationId xmlns:p14="http://schemas.microsoft.com/office/powerpoint/2010/main" val="49962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16</a:t>
            </a:fld>
            <a:endParaRPr lang="en-US"/>
          </a:p>
        </p:txBody>
      </p:sp>
    </p:spTree>
    <p:extLst>
      <p:ext uri="{BB962C8B-B14F-4D97-AF65-F5344CB8AC3E}">
        <p14:creationId xmlns:p14="http://schemas.microsoft.com/office/powerpoint/2010/main" val="1944981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17</a:t>
            </a:fld>
            <a:endParaRPr lang="en-US"/>
          </a:p>
        </p:txBody>
      </p:sp>
    </p:spTree>
    <p:extLst>
      <p:ext uri="{BB962C8B-B14F-4D97-AF65-F5344CB8AC3E}">
        <p14:creationId xmlns:p14="http://schemas.microsoft.com/office/powerpoint/2010/main" val="1174430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Can be imputed to the applicant</a:t>
            </a:r>
          </a:p>
          <a:p>
            <a:pPr marL="628650" lvl="1" indent="-171450">
              <a:buFont typeface="Arial" charset="0"/>
              <a:buChar char="•"/>
            </a:pPr>
            <a:r>
              <a:rPr lang="en-US" dirty="0" smtClean="0"/>
              <a:t>So</a:t>
            </a:r>
            <a:r>
              <a:rPr lang="en-US" baseline="0" dirty="0" smtClean="0"/>
              <a:t> even if not </a:t>
            </a:r>
            <a:r>
              <a:rPr lang="en-US" baseline="0" dirty="0" err="1" smtClean="0"/>
              <a:t>lgbt</a:t>
            </a:r>
            <a:r>
              <a:rPr lang="en-US" baseline="0" dirty="0" smtClean="0"/>
              <a:t>, if the persecutors perceived them to be part of that group</a:t>
            </a:r>
          </a:p>
          <a:p>
            <a:pPr marL="628650" lvl="1" indent="-171450">
              <a:buFont typeface="Arial" charset="0"/>
              <a:buChar char="•"/>
            </a:pPr>
            <a:r>
              <a:rPr lang="en-US" baseline="0" dirty="0" smtClean="0"/>
              <a:t>For HIV, even if it was through blood transfusion, needles or pregnancy, people in home country may assume from sexual activity</a:t>
            </a:r>
          </a:p>
          <a:p>
            <a:pPr marL="171450" lvl="0" indent="-171450">
              <a:buFont typeface="Arial" charset="0"/>
              <a:buChar char="•"/>
            </a:pPr>
            <a:r>
              <a:rPr lang="en-US" baseline="0" dirty="0" smtClean="0"/>
              <a:t>Does applicant know of others persecuted for same experience? How?</a:t>
            </a:r>
          </a:p>
          <a:p>
            <a:pPr marL="171450" lvl="0" indent="-171450">
              <a:buFont typeface="Arial" charset="0"/>
              <a:buChar char="•"/>
            </a:pPr>
            <a:r>
              <a:rPr lang="en-US" baseline="0" dirty="0" smtClean="0"/>
              <a:t>Bisexual: even if in heterosexual relationship, may be perceived as gay</a:t>
            </a:r>
          </a:p>
          <a:p>
            <a:pPr marL="171450" indent="-171450">
              <a:buFont typeface="Arial" charset="0"/>
              <a:buChar char="•"/>
            </a:pPr>
            <a:r>
              <a:rPr lang="en-US" dirty="0" smtClean="0"/>
              <a:t>Nexus:</a:t>
            </a:r>
          </a:p>
          <a:p>
            <a:pPr marL="628650" lvl="1" indent="-171450">
              <a:buFont typeface="Arial" charset="0"/>
              <a:buChar char="•"/>
            </a:pPr>
            <a:r>
              <a:rPr lang="en-US" dirty="0" smtClean="0"/>
              <a:t>What did persecutor</a:t>
            </a:r>
            <a:r>
              <a:rPr lang="en-US" baseline="0" dirty="0" smtClean="0"/>
              <a:t> say during the harm?</a:t>
            </a:r>
          </a:p>
          <a:p>
            <a:pPr marL="628650" lvl="1" indent="-171450">
              <a:buFont typeface="Arial" charset="0"/>
              <a:buChar char="•"/>
            </a:pPr>
            <a:r>
              <a:rPr lang="en-US" baseline="0" dirty="0" smtClean="0"/>
              <a:t>Where did harm occur? In a gay bar or when holding hands with same-sex partner?</a:t>
            </a:r>
          </a:p>
          <a:p>
            <a:pPr marL="628650" lvl="1" indent="-171450">
              <a:buFont typeface="Arial" charset="0"/>
              <a:buChar char="•"/>
            </a:pPr>
            <a:r>
              <a:rPr lang="en-US" baseline="0" dirty="0" smtClean="0"/>
              <a:t>Are there laws on the books either protecting or harming group?</a:t>
            </a:r>
          </a:p>
          <a:p>
            <a:pPr marL="628650" lvl="1" indent="-171450">
              <a:buFont typeface="Arial" charset="0"/>
              <a:buChar char="•"/>
            </a:pPr>
            <a:r>
              <a:rPr lang="en-US" baseline="0" dirty="0" smtClean="0"/>
              <a:t>Did persecutor harm others in the group?</a:t>
            </a:r>
          </a:p>
          <a:p>
            <a:pPr marL="171450" indent="-171450">
              <a:buFont typeface="Arial" charset="0"/>
              <a:buChar char="•"/>
            </a:pPr>
            <a:r>
              <a:rPr lang="en-US" baseline="0" dirty="0" smtClean="0"/>
              <a:t>Not all members of the group must be at risk of persecution</a:t>
            </a:r>
          </a:p>
          <a:p>
            <a:pPr marL="171450" indent="-171450">
              <a:buFont typeface="Arial" charset="0"/>
              <a:buChar char="•"/>
            </a:pPr>
            <a:r>
              <a:rPr lang="en-US" baseline="0" dirty="0" smtClean="0"/>
              <a:t>They don’t have to exhibit “flamboyant” or stereotypical characteristics </a:t>
            </a:r>
          </a:p>
          <a:p>
            <a:pPr marL="171450" indent="-171450">
              <a:buFont typeface="Arial" charset="0"/>
              <a:buChar char="•"/>
            </a:pPr>
            <a:r>
              <a:rPr lang="en-US" baseline="0" dirty="0" smtClean="0"/>
              <a:t>Can also tie it to other group, like family/kinship ties if a family member was the persecutor, or domestic violence if partner abuse</a:t>
            </a:r>
            <a:endParaRPr lang="en-US" dirty="0" smtClean="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18</a:t>
            </a:fld>
            <a:endParaRPr lang="en-US"/>
          </a:p>
        </p:txBody>
      </p:sp>
    </p:spTree>
    <p:extLst>
      <p:ext uri="{BB962C8B-B14F-4D97-AF65-F5344CB8AC3E}">
        <p14:creationId xmlns:p14="http://schemas.microsoft.com/office/powerpoint/2010/main" val="68205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rPr>
              <a:t>Can have “mixed motives” for persecution, like</a:t>
            </a:r>
            <a:r>
              <a:rPr lang="en-US" baseline="0" dirty="0" smtClean="0">
                <a:latin typeface="Times New Roman" charset="0"/>
                <a:ea typeface="Times New Roman" charset="0"/>
                <a:cs typeface="Times New Roman" charset="0"/>
              </a:rPr>
              <a:t> political opinion or religion </a:t>
            </a:r>
            <a:endParaRPr lang="en-US" dirty="0" smtClean="0">
              <a:latin typeface="Times New Roman" charset="0"/>
              <a:ea typeface="Times New Roman" charset="0"/>
              <a:cs typeface="Times New Roman"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19</a:t>
            </a:fld>
            <a:endParaRPr lang="en-US"/>
          </a:p>
        </p:txBody>
      </p:sp>
    </p:spTree>
    <p:extLst>
      <p:ext uri="{BB962C8B-B14F-4D97-AF65-F5344CB8AC3E}">
        <p14:creationId xmlns:p14="http://schemas.microsoft.com/office/powerpoint/2010/main" val="207522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rPr>
              <a:t>Can have “mixed motives” for persecution, like</a:t>
            </a:r>
            <a:r>
              <a:rPr lang="en-US" baseline="0" dirty="0" smtClean="0">
                <a:latin typeface="Times New Roman" charset="0"/>
                <a:ea typeface="Times New Roman" charset="0"/>
                <a:cs typeface="Times New Roman" charset="0"/>
              </a:rPr>
              <a:t> political opinion or religion </a:t>
            </a:r>
            <a:endParaRPr lang="en-US" dirty="0" smtClean="0">
              <a:latin typeface="Times New Roman" charset="0"/>
              <a:ea typeface="Times New Roman" charset="0"/>
              <a:cs typeface="Times New Roman"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20</a:t>
            </a:fld>
            <a:endParaRPr lang="en-US"/>
          </a:p>
        </p:txBody>
      </p:sp>
    </p:spTree>
    <p:extLst>
      <p:ext uri="{BB962C8B-B14F-4D97-AF65-F5344CB8AC3E}">
        <p14:creationId xmlns:p14="http://schemas.microsoft.com/office/powerpoint/2010/main" val="1377925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Declaration:</a:t>
            </a:r>
          </a:p>
          <a:p>
            <a:pPr marL="171450" indent="-171450">
              <a:buFont typeface="Arial" charset="0"/>
              <a:buChar char="•"/>
            </a:pPr>
            <a:r>
              <a:rPr lang="en-US" dirty="0" smtClean="0"/>
              <a:t>Should be detailed enough that client</a:t>
            </a:r>
            <a:r>
              <a:rPr lang="en-US" baseline="0" dirty="0" smtClean="0"/>
              <a:t> can describe coming out story if that exists, first started to realize sexual orientation, and how they felt</a:t>
            </a:r>
          </a:p>
          <a:p>
            <a:pPr marL="171450" indent="-171450">
              <a:buFont typeface="Arial" charset="0"/>
              <a:buChar char="•"/>
            </a:pPr>
            <a:r>
              <a:rPr lang="en-US" baseline="0" dirty="0" smtClean="0"/>
              <a:t>Explain incidents of violence; be careful if memory issues to be too specific about dates/times</a:t>
            </a:r>
          </a:p>
          <a:p>
            <a:pPr marL="0" indent="0">
              <a:buFont typeface="Arial" charset="0"/>
              <a:buNone/>
            </a:pPr>
            <a:r>
              <a:rPr lang="en-US" baseline="0" dirty="0" smtClean="0"/>
              <a:t>Country conditions:</a:t>
            </a:r>
          </a:p>
          <a:p>
            <a:pPr marL="1714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latin typeface="Times New Roman" charset="0"/>
                <a:ea typeface="Times New Roman" charset="0"/>
                <a:cs typeface="Times New Roman" charset="0"/>
              </a:rPr>
              <a:t>Even if laws on gay rights, may not be in practice</a:t>
            </a:r>
          </a:p>
          <a:p>
            <a:pPr marL="171450" indent="-171450">
              <a:buFont typeface="Arial" charset="0"/>
              <a:buChar char="•"/>
            </a:pPr>
            <a:r>
              <a:rPr lang="en-US" baseline="0" dirty="0" smtClean="0"/>
              <a:t>May not be a lot of reporting on gay rights or violence in countries with most restrictive culture</a:t>
            </a:r>
          </a:p>
        </p:txBody>
      </p:sp>
      <p:sp>
        <p:nvSpPr>
          <p:cNvPr id="4" name="Slide Number Placeholder 3"/>
          <p:cNvSpPr>
            <a:spLocks noGrp="1"/>
          </p:cNvSpPr>
          <p:nvPr>
            <p:ph type="sldNum" sz="quarter" idx="10"/>
          </p:nvPr>
        </p:nvSpPr>
        <p:spPr/>
        <p:txBody>
          <a:bodyPr/>
          <a:lstStyle/>
          <a:p>
            <a:fld id="{0567FBA7-5445-3A4C-B5C7-B929382FAA55}" type="slidenum">
              <a:rPr lang="en-US" smtClean="0"/>
              <a:t>21</a:t>
            </a:fld>
            <a:endParaRPr lang="en-US"/>
          </a:p>
        </p:txBody>
      </p:sp>
    </p:spTree>
    <p:extLst>
      <p:ext uri="{BB962C8B-B14F-4D97-AF65-F5344CB8AC3E}">
        <p14:creationId xmlns:p14="http://schemas.microsoft.com/office/powerpoint/2010/main" val="146596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polyamory </a:t>
            </a: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3</a:t>
            </a:fld>
            <a:endParaRPr lang="en-US"/>
          </a:p>
        </p:txBody>
      </p:sp>
    </p:spTree>
    <p:extLst>
      <p:ext uri="{BB962C8B-B14F-4D97-AF65-F5344CB8AC3E}">
        <p14:creationId xmlns:p14="http://schemas.microsoft.com/office/powerpoint/2010/main" val="889119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23</a:t>
            </a:fld>
            <a:endParaRPr lang="en-US"/>
          </a:p>
        </p:txBody>
      </p:sp>
    </p:spTree>
    <p:extLst>
      <p:ext uri="{BB962C8B-B14F-4D97-AF65-F5344CB8AC3E}">
        <p14:creationId xmlns:p14="http://schemas.microsoft.com/office/powerpoint/2010/main" val="118013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67FBA7-5445-3A4C-B5C7-B929382FAA55}" type="slidenum">
              <a:rPr lang="en-US" smtClean="0"/>
              <a:t>4</a:t>
            </a:fld>
            <a:endParaRPr lang="en-US"/>
          </a:p>
        </p:txBody>
      </p:sp>
    </p:spTree>
    <p:extLst>
      <p:ext uri="{BB962C8B-B14F-4D97-AF65-F5344CB8AC3E}">
        <p14:creationId xmlns:p14="http://schemas.microsoft.com/office/powerpoint/2010/main" val="203064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UN passed the Resolution on Human Rights, Sexual Orientation and Gender Identity in 2011</a:t>
            </a:r>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5</a:t>
            </a:fld>
            <a:endParaRPr lang="en-US"/>
          </a:p>
        </p:txBody>
      </p:sp>
    </p:spTree>
    <p:extLst>
      <p:ext uri="{BB962C8B-B14F-4D97-AF65-F5344CB8AC3E}">
        <p14:creationId xmlns:p14="http://schemas.microsoft.com/office/powerpoint/2010/main" val="104538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6</a:t>
            </a:fld>
            <a:endParaRPr lang="en-US"/>
          </a:p>
        </p:txBody>
      </p:sp>
    </p:spTree>
    <p:extLst>
      <p:ext uri="{BB962C8B-B14F-4D97-AF65-F5344CB8AC3E}">
        <p14:creationId xmlns:p14="http://schemas.microsoft.com/office/powerpoint/2010/main" val="55622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7FBA7-5445-3A4C-B5C7-B929382FAA55}" type="slidenum">
              <a:rPr lang="en-US" smtClean="0"/>
              <a:t>7</a:t>
            </a:fld>
            <a:endParaRPr lang="en-US"/>
          </a:p>
        </p:txBody>
      </p:sp>
    </p:spTree>
    <p:extLst>
      <p:ext uri="{BB962C8B-B14F-4D97-AF65-F5344CB8AC3E}">
        <p14:creationId xmlns:p14="http://schemas.microsoft.com/office/powerpoint/2010/main" val="91125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Must apply for asylum within one year of most recent entry into the U.S. (day zero)</a:t>
            </a:r>
          </a:p>
          <a:p>
            <a:pPr marL="628650" lvl="1" indent="-171450">
              <a:buFont typeface="Arial" charset="0"/>
              <a:buChar char="•"/>
            </a:pPr>
            <a:r>
              <a:rPr lang="en-US" dirty="0" smtClean="0"/>
              <a:t>Lodging</a:t>
            </a:r>
            <a:r>
              <a:rPr lang="en-US" baseline="0" dirty="0" smtClean="0"/>
              <a:t> used to be method to preserve one year bar when not ready to file or MCH was not scheduled in time</a:t>
            </a:r>
          </a:p>
          <a:p>
            <a:pPr marL="628650" lvl="1" indent="-171450">
              <a:buFont typeface="Arial" charset="0"/>
              <a:buChar char="•"/>
            </a:pPr>
            <a:r>
              <a:rPr lang="en-US" baseline="0" dirty="0" smtClean="0"/>
              <a:t>Now you can file at the window, but can still lodge</a:t>
            </a:r>
            <a:endParaRPr lang="en-US" dirty="0" smtClean="0"/>
          </a:p>
          <a:p>
            <a:pPr marL="171450" lvl="0" indent="-171450">
              <a:buFont typeface="Arial" charset="0"/>
              <a:buChar char="•"/>
            </a:pPr>
            <a:r>
              <a:rPr lang="en-US" dirty="0" smtClean="0"/>
              <a:t>Exceptions:</a:t>
            </a:r>
          </a:p>
          <a:p>
            <a:pPr marL="914400" lvl="1" indent="-457200">
              <a:buFont typeface="+mj-lt"/>
              <a:buAutoNum type="arabicPeriod"/>
            </a:pPr>
            <a:r>
              <a:rPr lang="en-US" dirty="0" smtClean="0"/>
              <a:t>Unaccompanied Alien Children (child with no lawful status under age 18, no parent or legal guardian in U.S.)</a:t>
            </a:r>
          </a:p>
          <a:p>
            <a:pPr marL="914400" lvl="1" indent="-457200">
              <a:buFont typeface="+mj-lt"/>
              <a:buAutoNum type="arabicPeriod"/>
            </a:pPr>
            <a:r>
              <a:rPr lang="en-US" dirty="0" smtClean="0"/>
              <a:t>Changed Circumstances materially affects eligibility (ex. </a:t>
            </a:r>
            <a:r>
              <a:rPr lang="en-US" dirty="0" err="1" smtClean="0"/>
              <a:t>govt</a:t>
            </a:r>
            <a:r>
              <a:rPr lang="en-US" dirty="0" smtClean="0"/>
              <a:t> or person in home country is a threat now)</a:t>
            </a:r>
          </a:p>
          <a:p>
            <a:pPr marL="1143000" lvl="2" indent="-228600">
              <a:buFont typeface="+mj-lt"/>
              <a:buAutoNum type="arabicPeriod"/>
            </a:pPr>
            <a:r>
              <a:rPr lang="en-US" dirty="0" smtClean="0"/>
              <a:t>INA §208(a)(2)(D),  8 CFR §§208.4(a), 1208.4(a) (2014).</a:t>
            </a:r>
          </a:p>
          <a:p>
            <a:pPr marL="914400" lvl="1" indent="-457200">
              <a:buFont typeface="+mj-lt"/>
              <a:buAutoNum type="arabicPeriod"/>
            </a:pPr>
            <a:r>
              <a:rPr lang="en-US" dirty="0" smtClean="0"/>
              <a:t>Extraordinary Circumstances directly related to delay not caused by applicant (ex. death in family, illness, ineffective assistance of counsel, minor applicant)</a:t>
            </a:r>
          </a:p>
          <a:p>
            <a:pPr marL="1143000" lvl="2" indent="-228600">
              <a:buFont typeface="+mj-lt"/>
              <a:buAutoNum type="arabicPeriod"/>
            </a:pPr>
            <a:r>
              <a:rPr lang="en-US" dirty="0" smtClean="0"/>
              <a:t>8 CFR §§208.4(a)(5), 1208.4(a)(5) (2014); Matter of Y-C-, 23 I&amp;N Dec. 286 (BIA 2002)</a:t>
            </a:r>
          </a:p>
          <a:p>
            <a:pPr marL="171450" indent="-171450">
              <a:buFont typeface="Arial" charset="0"/>
              <a:buChar char="•"/>
            </a:pPr>
            <a:r>
              <a:rPr lang="en-US" dirty="0" smtClean="0"/>
              <a:t>Must demonstrate “to the satisfaction of the AG”, low standard; </a:t>
            </a:r>
          </a:p>
          <a:p>
            <a:pPr marL="628650" lvl="1" indent="-171450">
              <a:buFont typeface="Arial" charset="0"/>
              <a:buChar char="•"/>
            </a:pPr>
            <a:r>
              <a:rPr lang="en-US" dirty="0" smtClean="0"/>
              <a:t>gather evidence:</a:t>
            </a:r>
            <a:r>
              <a:rPr lang="en-US" baseline="0" dirty="0" smtClean="0"/>
              <a:t> </a:t>
            </a:r>
          </a:p>
          <a:p>
            <a:pPr marL="1085850" lvl="2" indent="-171450">
              <a:buFont typeface="Arial" charset="0"/>
              <a:buChar char="•"/>
            </a:pPr>
            <a:r>
              <a:rPr lang="en-US" baseline="0" dirty="0" smtClean="0"/>
              <a:t>Medical records, country conditions, psych </a:t>
            </a:r>
            <a:r>
              <a:rPr lang="en-US" baseline="0" dirty="0" err="1" smtClean="0"/>
              <a:t>eval</a:t>
            </a:r>
            <a:r>
              <a:rPr lang="en-US" baseline="0" dirty="0" smtClean="0"/>
              <a:t> 		</a:t>
            </a:r>
            <a:endParaRPr lang="en-US" dirty="0" smtClean="0"/>
          </a:p>
          <a:p>
            <a:pPr marL="628650" lvl="1" indent="-171450">
              <a:buFont typeface="Arial" charset="0"/>
              <a:buChar char="•"/>
            </a:pPr>
            <a:r>
              <a:rPr lang="en-US" dirty="0" smtClean="0"/>
              <a:t>Ask DHS if this is at issue </a:t>
            </a:r>
          </a:p>
          <a:p>
            <a:pPr marL="1085850" lvl="2" indent="-171450">
              <a:buFont typeface="Arial" charset="0"/>
              <a:buChar char="•"/>
            </a:pPr>
            <a:r>
              <a:rPr lang="en-US" dirty="0" smtClean="0"/>
              <a:t>Can discuss with sf duty attorney, can</a:t>
            </a:r>
            <a:r>
              <a:rPr lang="en-US" baseline="0" dirty="0" smtClean="0"/>
              <a:t> email them or call,</a:t>
            </a:r>
            <a:r>
              <a:rPr lang="en-US" dirty="0" smtClean="0"/>
              <a:t> or at the master hearing if one year bar is at</a:t>
            </a:r>
            <a:r>
              <a:rPr lang="en-US" baseline="0" dirty="0" smtClean="0"/>
              <a:t> issue; </a:t>
            </a:r>
          </a:p>
          <a:p>
            <a:pPr marL="1085850" lvl="2" indent="-171450">
              <a:buFont typeface="Arial" charset="0"/>
              <a:buChar char="•"/>
            </a:pPr>
            <a:r>
              <a:rPr lang="en-US" baseline="0" dirty="0" smtClean="0"/>
              <a:t>still it is the judge’s determination</a:t>
            </a:r>
            <a:endParaRPr lang="en-US" dirty="0" smtClean="0"/>
          </a:p>
          <a:p>
            <a:pPr marL="171450" indent="-171450">
              <a:buFont typeface="Arial" charset="0"/>
              <a:buChar char="•"/>
            </a:pPr>
            <a:r>
              <a:rPr lang="en-US" dirty="0" smtClean="0"/>
              <a:t>Must file within “reasonable period”: considering education, socioeconomic status, age, mental health, etc.</a:t>
            </a:r>
          </a:p>
          <a:p>
            <a:pPr marL="628650" lvl="1" indent="-171450">
              <a:buFont typeface="Arial" charset="0"/>
              <a:buChar char="•"/>
            </a:pPr>
            <a:r>
              <a:rPr lang="en-US" dirty="0" smtClean="0"/>
              <a:t>8 CFR §§208.4(a)(4)(ii), 1208.4(a)(4)(ii) (2014).</a:t>
            </a:r>
          </a:p>
          <a:p>
            <a:pPr marL="628650" lvl="1" indent="-171450">
              <a:buFont typeface="Arial" charset="0"/>
              <a:buChar char="•"/>
            </a:pPr>
            <a:r>
              <a:rPr lang="en-US" dirty="0" smtClean="0"/>
              <a:t>There is </a:t>
            </a:r>
            <a:r>
              <a:rPr lang="en-US" dirty="0" err="1" smtClean="0"/>
              <a:t>caselaw</a:t>
            </a:r>
            <a:r>
              <a:rPr lang="en-US" dirty="0" smtClean="0"/>
              <a:t> on this, specific to each circuit</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9</a:t>
            </a:fld>
            <a:endParaRPr lang="en-US"/>
          </a:p>
        </p:txBody>
      </p:sp>
    </p:spTree>
    <p:extLst>
      <p:ext uri="{BB962C8B-B14F-4D97-AF65-F5344CB8AC3E}">
        <p14:creationId xmlns:p14="http://schemas.microsoft.com/office/powerpoint/2010/main" val="41228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Unaware:</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Common</a:t>
            </a:r>
            <a:r>
              <a:rPr lang="en-US" sz="1200" kern="1200" baseline="0" dirty="0" smtClean="0">
                <a:solidFill>
                  <a:schemeClr val="tx1"/>
                </a:solidFill>
                <a:effectLst/>
                <a:latin typeface="+mn-lt"/>
                <a:ea typeface="+mn-ea"/>
                <a:cs typeface="+mn-cs"/>
              </a:rPr>
              <a:t> that people understand political asylum but not sexual orientation etc.</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Family</a:t>
            </a:r>
            <a:r>
              <a:rPr lang="en-US" sz="1200" kern="1200" baseline="0" dirty="0" smtClean="0">
                <a:solidFill>
                  <a:schemeClr val="tx1"/>
                </a:solidFill>
                <a:effectLst/>
                <a:latin typeface="+mn-lt"/>
                <a:ea typeface="+mn-ea"/>
                <a:cs typeface="+mn-cs"/>
              </a:rPr>
              <a:t> isolation</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Many LGBTI stay with family members or community from home country,</a:t>
            </a:r>
            <a:r>
              <a:rPr lang="en-US" sz="1200" kern="1200" baseline="0" dirty="0" smtClean="0">
                <a:solidFill>
                  <a:schemeClr val="tx1"/>
                </a:solidFill>
                <a:effectLst/>
                <a:latin typeface="+mn-lt"/>
                <a:ea typeface="+mn-ea"/>
                <a:cs typeface="+mn-cs"/>
              </a:rPr>
              <a:t> fear of being found out and disgraced</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effectLst/>
                <a:latin typeface="+mn-lt"/>
                <a:ea typeface="+mn-ea"/>
                <a:cs typeface="+mn-cs"/>
              </a:rPr>
              <a:t>New claims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Many countries do not have confidentiality laws protecting HIV status, so some LGBT people fear that their HIV status could become widely known. In many countries, being HIV-positive is equated with being LGBT, and so their LGBT identity would become known.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67FBA7-5445-3A4C-B5C7-B929382FAA55}" type="slidenum">
              <a:rPr lang="en-US" smtClean="0"/>
              <a:t>10</a:t>
            </a:fld>
            <a:endParaRPr lang="en-US"/>
          </a:p>
        </p:txBody>
      </p:sp>
    </p:spTree>
    <p:extLst>
      <p:ext uri="{BB962C8B-B14F-4D97-AF65-F5344CB8AC3E}">
        <p14:creationId xmlns:p14="http://schemas.microsoft.com/office/powerpoint/2010/main" val="186806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a:t>
            </a:r>
            <a:r>
              <a:rPr lang="mr-IN" dirty="0" smtClean="0"/>
              <a:t>’</a:t>
            </a:r>
            <a:r>
              <a:rPr lang="en-US" dirty="0" smtClean="0"/>
              <a:t>t</a:t>
            </a:r>
            <a:r>
              <a:rPr lang="en-US" baseline="0" dirty="0" smtClean="0"/>
              <a:t> practice refugee law outside country, but applicants go through programs available in other countries</a:t>
            </a: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11</a:t>
            </a:fld>
            <a:endParaRPr lang="en-US"/>
          </a:p>
        </p:txBody>
      </p:sp>
    </p:spTree>
    <p:extLst>
      <p:ext uri="{BB962C8B-B14F-4D97-AF65-F5344CB8AC3E}">
        <p14:creationId xmlns:p14="http://schemas.microsoft.com/office/powerpoint/2010/main" val="178568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D0A9DD1-E068-BD46-A39F-532AC8B3B189}" type="datetimeFigureOut">
              <a:rPr lang="en-US" smtClean="0"/>
              <a:t>12/11/17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5972-2D68-7740-A6D6-E96FCFAF305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A9DD1-E068-BD46-A39F-532AC8B3B189}" type="datetimeFigureOut">
              <a:rPr lang="en-US" smtClean="0"/>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A9DD1-E068-BD46-A39F-532AC8B3B189}" type="datetimeFigureOut">
              <a:rPr lang="en-US" smtClean="0"/>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0A9DD1-E068-BD46-A39F-532AC8B3B189}" type="datetimeFigureOut">
              <a:rPr lang="en-US" smtClean="0"/>
              <a:t>12/11/17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D0A9DD1-E068-BD46-A39F-532AC8B3B189}" type="datetimeFigureOut">
              <a:rPr lang="en-US" smtClean="0"/>
              <a:t>12/11/17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5972-2D68-7740-A6D6-E96FCFAF305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D0A9DD1-E068-BD46-A39F-532AC8B3B189}" type="datetimeFigureOut">
              <a:rPr lang="en-US" smtClean="0"/>
              <a:t>12/11/17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D0A9DD1-E068-BD46-A39F-532AC8B3B189}" type="datetimeFigureOut">
              <a:rPr lang="en-US" smtClean="0"/>
              <a:t>12/11/17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5972-2D68-7740-A6D6-E96FCFAF305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0A9DD1-E068-BD46-A39F-532AC8B3B189}" type="datetimeFigureOut">
              <a:rPr lang="en-US" smtClean="0"/>
              <a:t>12/11/17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A9DD1-E068-BD46-A39F-532AC8B3B189}" type="datetimeFigureOut">
              <a:rPr lang="en-US" smtClean="0"/>
              <a:t>12/11/17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4D0A9DD1-E068-BD46-A39F-532AC8B3B189}" type="datetimeFigureOut">
              <a:rPr lang="en-US" smtClean="0"/>
              <a:t>12/11/17</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D0A9DD1-E068-BD46-A39F-532AC8B3B189}" type="datetimeFigureOut">
              <a:rPr lang="en-US" smtClean="0"/>
              <a:t>12/11/17</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smtClean="0"/>
              <a:t>
              </a:t>
            </a:r>
            <a:endParaRPr lang="en-US" dirty="0"/>
          </a:p>
        </p:txBody>
      </p:sp>
      <p:sp>
        <p:nvSpPr>
          <p:cNvPr id="10" name="Slide Number Placeholder 9"/>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D0A9DD1-E068-BD46-A39F-532AC8B3B189}" type="datetimeFigureOut">
              <a:rPr lang="en-US" smtClean="0"/>
              <a:t>12/11/17</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B7F5972-2D68-7740-A6D6-E96FCFAF3058}" type="slidenum">
              <a:rPr lang="en-US" smtClean="0"/>
              <a:t>‹#›</a:t>
            </a:fld>
            <a:endParaRPr lang="en-US"/>
          </a:p>
        </p:txBody>
      </p:sp>
    </p:spTree>
    <p:extLst>
      <p:ext uri="{BB962C8B-B14F-4D97-AF65-F5344CB8AC3E}">
        <p14:creationId xmlns:p14="http://schemas.microsoft.com/office/powerpoint/2010/main" val="15057953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5.tif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6.jp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8.tiff"/></Relationships>
</file>

<file path=ppt/slides/_rels/slide18.xml.rels><?xml version="1.0" encoding="UTF-8" standalone="yes"?>
<Relationships xmlns="http://schemas.openxmlformats.org/package/2006/relationships"><Relationship Id="rId11" Type="http://schemas.openxmlformats.org/officeDocument/2006/relationships/diagramColors" Target="../diagrams/colors11.xml"/><Relationship Id="rId12" Type="http://schemas.microsoft.com/office/2007/relationships/diagramDrawing" Target="../diagrams/drawing11.xml"/><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1" Type="http://schemas.openxmlformats.org/officeDocument/2006/relationships/diagramColors" Target="../diagrams/colors13.xml"/><Relationship Id="rId12"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diagramData" Target="../diagrams/data13.xml"/><Relationship Id="rId9" Type="http://schemas.openxmlformats.org/officeDocument/2006/relationships/diagramLayout" Target="../diagrams/layout13.xml"/><Relationship Id="rId10"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diagramColors" Target="../diagrams/colors15.xml"/><Relationship Id="rId12"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diagramData" Target="../diagrams/data15.xml"/><Relationship Id="rId9" Type="http://schemas.openxmlformats.org/officeDocument/2006/relationships/diagramLayout" Target="../diagrams/layout15.xml"/><Relationship Id="rId10"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3912124"/>
          </a:xfrm>
          <a:prstGeom prst="rect">
            <a:avLst/>
          </a:prstGeom>
        </p:spPr>
      </p:pic>
      <p:sp>
        <p:nvSpPr>
          <p:cNvPr id="2" name="Title 1"/>
          <p:cNvSpPr>
            <a:spLocks noGrp="1"/>
          </p:cNvSpPr>
          <p:nvPr>
            <p:ph type="ctrTitle"/>
          </p:nvPr>
        </p:nvSpPr>
        <p:spPr>
          <a:xfrm>
            <a:off x="1524000" y="865188"/>
            <a:ext cx="9144000" cy="2387600"/>
          </a:xfrm>
        </p:spPr>
        <p:txBody>
          <a:bodyPr>
            <a:normAutofit/>
          </a:bodyPr>
          <a:lstStyle/>
          <a:p>
            <a:r>
              <a:rPr lang="en-US" dirty="0" smtClean="0"/>
              <a:t>LGBTQI (PLUS) and HIV RELATED ASYLUM CLAIMS</a:t>
            </a:r>
            <a:endParaRPr lang="en-US" dirty="0"/>
          </a:p>
        </p:txBody>
      </p:sp>
      <p:sp>
        <p:nvSpPr>
          <p:cNvPr id="3" name="Subtitle 2"/>
          <p:cNvSpPr>
            <a:spLocks noGrp="1"/>
          </p:cNvSpPr>
          <p:nvPr>
            <p:ph type="subTitle" idx="1"/>
          </p:nvPr>
        </p:nvSpPr>
        <p:spPr>
          <a:xfrm>
            <a:off x="2695194" y="4189150"/>
            <a:ext cx="6801612" cy="2998787"/>
          </a:xfrm>
        </p:spPr>
        <p:txBody>
          <a:bodyPr>
            <a:noAutofit/>
          </a:bodyPr>
          <a:lstStyle/>
          <a:p>
            <a:pPr>
              <a:spcBef>
                <a:spcPts val="0"/>
              </a:spcBef>
            </a:pPr>
            <a:r>
              <a:rPr lang="en-US" dirty="0" smtClean="0">
                <a:solidFill>
                  <a:schemeClr val="bg1"/>
                </a:solidFill>
              </a:rPr>
              <a:t>Jose Marin Law</a:t>
            </a:r>
          </a:p>
          <a:p>
            <a:pPr>
              <a:spcBef>
                <a:spcPts val="0"/>
              </a:spcBef>
            </a:pPr>
            <a:r>
              <a:rPr lang="en-US" dirty="0" smtClean="0">
                <a:solidFill>
                  <a:schemeClr val="bg1"/>
                </a:solidFill>
              </a:rPr>
              <a:t>An Immigration Law Firm</a:t>
            </a:r>
          </a:p>
          <a:p>
            <a:pPr>
              <a:spcBef>
                <a:spcPts val="0"/>
              </a:spcBef>
            </a:pPr>
            <a:endParaRPr lang="en-US" dirty="0" smtClean="0">
              <a:solidFill>
                <a:schemeClr val="bg1"/>
              </a:solidFill>
            </a:endParaRPr>
          </a:p>
          <a:p>
            <a:pPr>
              <a:spcBef>
                <a:spcPts val="0"/>
              </a:spcBef>
            </a:pPr>
            <a:r>
              <a:rPr lang="en-US" dirty="0" smtClean="0">
                <a:solidFill>
                  <a:schemeClr val="bg1"/>
                </a:solidFill>
              </a:rPr>
              <a:t>1630 </a:t>
            </a:r>
            <a:r>
              <a:rPr lang="en-US" dirty="0" err="1" smtClean="0">
                <a:solidFill>
                  <a:schemeClr val="bg1"/>
                </a:solidFill>
              </a:rPr>
              <a:t>Taraval</a:t>
            </a:r>
            <a:r>
              <a:rPr lang="en-US" dirty="0" smtClean="0">
                <a:solidFill>
                  <a:schemeClr val="bg1"/>
                </a:solidFill>
              </a:rPr>
              <a:t> Street, Suite #B</a:t>
            </a:r>
          </a:p>
          <a:p>
            <a:pPr>
              <a:spcBef>
                <a:spcPts val="0"/>
              </a:spcBef>
            </a:pPr>
            <a:r>
              <a:rPr lang="en-US" dirty="0" smtClean="0">
                <a:solidFill>
                  <a:schemeClr val="bg1"/>
                </a:solidFill>
              </a:rPr>
              <a:t>San Francisco, CA 94116</a:t>
            </a:r>
          </a:p>
          <a:p>
            <a:pPr>
              <a:spcBef>
                <a:spcPts val="0"/>
              </a:spcBef>
            </a:pPr>
            <a:r>
              <a:rPr lang="en-US" dirty="0" smtClean="0">
                <a:solidFill>
                  <a:schemeClr val="bg1"/>
                </a:solidFill>
              </a:rPr>
              <a:t>Phone: 415-753-3539</a:t>
            </a:r>
          </a:p>
          <a:p>
            <a:pPr>
              <a:spcBef>
                <a:spcPts val="0"/>
              </a:spcBef>
            </a:pPr>
            <a:endParaRPr lang="en-US" dirty="0" smtClean="0">
              <a:solidFill>
                <a:schemeClr val="bg1"/>
              </a:solidFill>
            </a:endParaRPr>
          </a:p>
          <a:p>
            <a:pPr>
              <a:spcBef>
                <a:spcPts val="0"/>
              </a:spcBef>
            </a:pPr>
            <a:r>
              <a:rPr lang="en-US" dirty="0" smtClean="0">
                <a:solidFill>
                  <a:schemeClr val="bg1"/>
                </a:solidFill>
              </a:rPr>
              <a:t>Presenters: Jose Z. Marin Esq. and Melanie A. </a:t>
            </a:r>
            <a:r>
              <a:rPr lang="en-US" dirty="0" err="1" smtClean="0">
                <a:solidFill>
                  <a:schemeClr val="bg1"/>
                </a:solidFill>
              </a:rPr>
              <a:t>Kehr</a:t>
            </a:r>
            <a:r>
              <a:rPr lang="en-US" dirty="0" smtClean="0">
                <a:solidFill>
                  <a:schemeClr val="bg1"/>
                </a:solidFill>
              </a:rPr>
              <a:t> Esq</a:t>
            </a:r>
            <a:r>
              <a:rPr lang="en-US" dirty="0" smtClean="0">
                <a:solidFill>
                  <a:schemeClr val="bg1"/>
                </a:solidFill>
              </a:rPr>
              <a:t>.</a:t>
            </a:r>
          </a:p>
          <a:p>
            <a:pPr>
              <a:spcBef>
                <a:spcPts val="0"/>
              </a:spcBef>
            </a:pPr>
            <a:endParaRPr lang="en-US" dirty="0" smtClean="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495" y="4117976"/>
            <a:ext cx="889155" cy="984991"/>
          </a:xfrm>
          <a:prstGeom prst="rect">
            <a:avLst/>
          </a:prstGeom>
          <a:ln>
            <a:solidFill>
              <a:schemeClr val="bg1"/>
            </a:solidFill>
          </a:ln>
        </p:spPr>
      </p:pic>
    </p:spTree>
    <p:extLst>
      <p:ext uri="{BB962C8B-B14F-4D97-AF65-F5344CB8AC3E}">
        <p14:creationId xmlns:p14="http://schemas.microsoft.com/office/powerpoint/2010/main" val="787294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year bar for </a:t>
            </a:r>
            <a:r>
              <a:rPr lang="en-US" dirty="0" err="1" smtClean="0"/>
              <a:t>lgbtqi</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2"/>
              <a:buChar char="Ø"/>
            </a:pPr>
            <a:r>
              <a:rPr lang="en-US" dirty="0" smtClean="0"/>
              <a:t> Unaware that sexual orientation/gender identity is ground for asylum</a:t>
            </a:r>
          </a:p>
          <a:p>
            <a:pPr>
              <a:buFont typeface="Wingdings" charset="2"/>
              <a:buChar char="Ø"/>
            </a:pPr>
            <a:r>
              <a:rPr lang="en-US" dirty="0" smtClean="0"/>
              <a:t> PTSD</a:t>
            </a:r>
          </a:p>
          <a:p>
            <a:pPr>
              <a:buFont typeface="Wingdings" charset="2"/>
              <a:buChar char="Ø"/>
            </a:pPr>
            <a:r>
              <a:rPr lang="en-US" dirty="0" smtClean="0"/>
              <a:t> Family or community isolation</a:t>
            </a:r>
          </a:p>
          <a:p>
            <a:pPr>
              <a:buFont typeface="Wingdings" charset="2"/>
              <a:buChar char="Ø"/>
            </a:pPr>
            <a:r>
              <a:rPr lang="en-US" dirty="0" smtClean="0"/>
              <a:t> “Sur Place”: new events give rise to claim…</a:t>
            </a:r>
          </a:p>
          <a:p>
            <a:pPr lvl="1">
              <a:buFont typeface="Wingdings" charset="2"/>
              <a:buChar char="Ø"/>
            </a:pPr>
            <a:r>
              <a:rPr lang="en-US" dirty="0" smtClean="0"/>
              <a:t> Takes time to accept identity </a:t>
            </a:r>
          </a:p>
          <a:p>
            <a:pPr lvl="1">
              <a:buFont typeface="Wingdings" charset="2"/>
              <a:buChar char="Ø"/>
            </a:pPr>
            <a:r>
              <a:rPr lang="en-US" dirty="0" smtClean="0"/>
              <a:t> </a:t>
            </a:r>
            <a:r>
              <a:rPr lang="en-US" dirty="0"/>
              <a:t>HIV/AIDS new diagnosis </a:t>
            </a:r>
            <a:r>
              <a:rPr lang="en-US" dirty="0" smtClean="0"/>
              <a:t>or medical complications </a:t>
            </a:r>
          </a:p>
          <a:p>
            <a:pPr lvl="1">
              <a:buFont typeface="Wingdings" charset="2"/>
              <a:buChar char="Ø"/>
            </a:pPr>
            <a:r>
              <a:rPr lang="en-US" dirty="0" smtClean="0"/>
              <a:t> Gender transitioning/can’t “pass”</a:t>
            </a:r>
          </a:p>
          <a:p>
            <a:pPr lvl="1">
              <a:buFont typeface="Wingdings" charset="2"/>
              <a:buChar char="Ø"/>
            </a:pPr>
            <a:r>
              <a:rPr lang="en-US" dirty="0" smtClean="0"/>
              <a:t> Marriage to same-sex partner</a:t>
            </a:r>
          </a:p>
          <a:p>
            <a:pPr lvl="1">
              <a:buFont typeface="Wingdings" charset="2"/>
              <a:buChar char="Ø"/>
            </a:pPr>
            <a:r>
              <a:rPr lang="en-US" dirty="0" smtClean="0"/>
              <a:t> Country recent crackdown on LGBT rights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266698" y="2153412"/>
            <a:ext cx="4572752" cy="4766386"/>
          </a:xfrm>
          <a:prstGeom prst="rect">
            <a:avLst/>
          </a:prstGeom>
        </p:spPr>
      </p:pic>
    </p:spTree>
    <p:extLst>
      <p:ext uri="{BB962C8B-B14F-4D97-AF65-F5344CB8AC3E}">
        <p14:creationId xmlns:p14="http://schemas.microsoft.com/office/powerpoint/2010/main" val="714948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209" y="548378"/>
            <a:ext cx="3414903" cy="1141497"/>
          </a:xfrm>
        </p:spPr>
        <p:txBody>
          <a:bodyPr/>
          <a:lstStyle/>
          <a:p>
            <a:r>
              <a:rPr lang="en-US" dirty="0" smtClean="0"/>
              <a:t>Refugee</a:t>
            </a:r>
            <a:endParaRPr lang="en-US" dirty="0"/>
          </a:p>
        </p:txBody>
      </p:sp>
      <p:pic>
        <p:nvPicPr>
          <p:cNvPr id="5" name="Content Placeholder 6"/>
          <p:cNvPicPr>
            <a:picLocks noGrp="1" noChangeAspect="1"/>
          </p:cNvPicPr>
          <p:nvPr>
            <p:ph idx="1"/>
          </p:nvPr>
        </p:nvPicPr>
        <p:blipFill rotWithShape="1">
          <a:blip r:embed="rId3"/>
          <a:srcRect l="23256"/>
          <a:stretch/>
        </p:blipFill>
        <p:spPr>
          <a:xfrm>
            <a:off x="4305300" y="0"/>
            <a:ext cx="7886700" cy="6858000"/>
          </a:xfrm>
          <a:prstGeom prst="rect">
            <a:avLst/>
          </a:prstGeom>
        </p:spPr>
      </p:pic>
      <p:sp>
        <p:nvSpPr>
          <p:cNvPr id="4" name="Text Placeholder 3"/>
          <p:cNvSpPr>
            <a:spLocks noGrp="1"/>
          </p:cNvSpPr>
          <p:nvPr>
            <p:ph type="body" sz="half" idx="2"/>
          </p:nvPr>
        </p:nvSpPr>
        <p:spPr>
          <a:xfrm>
            <a:off x="257176" y="2044089"/>
            <a:ext cx="3790950" cy="2223112"/>
          </a:xfrm>
        </p:spPr>
        <p:txBody>
          <a:bodyPr>
            <a:noAutofit/>
          </a:bodyPr>
          <a:lstStyle/>
          <a:p>
            <a:r>
              <a:rPr lang="en-US" sz="1600" dirty="0" smtClean="0">
                <a:solidFill>
                  <a:schemeClr val="tx1"/>
                </a:solidFill>
              </a:rPr>
              <a:t>“Any person …who is unable or unwilling to return to, and is unable or unwilling to avail himself or herself of the protection of, that country because of persecution or a well-founded fear of persecution on account of race, religion, nationality, membership in a particular social group, or political opinion….</a:t>
            </a:r>
          </a:p>
          <a:p>
            <a:endParaRPr lang="en-US" sz="1600" dirty="0" smtClean="0">
              <a:solidFill>
                <a:schemeClr val="tx1"/>
              </a:solidFill>
            </a:endParaRPr>
          </a:p>
          <a:p>
            <a:r>
              <a:rPr lang="en-US" sz="1600" u="sng" dirty="0" smtClean="0">
                <a:solidFill>
                  <a:schemeClr val="tx1"/>
                </a:solidFill>
              </a:rPr>
              <a:t>Difference between refugee and </a:t>
            </a:r>
            <a:r>
              <a:rPr lang="en-US" sz="1600" u="sng" dirty="0" err="1" smtClean="0">
                <a:solidFill>
                  <a:schemeClr val="tx1"/>
                </a:solidFill>
              </a:rPr>
              <a:t>asylee</a:t>
            </a:r>
            <a:r>
              <a:rPr lang="en-US" sz="1600" dirty="0" smtClean="0">
                <a:solidFill>
                  <a:schemeClr val="tx1"/>
                </a:solidFill>
              </a:rPr>
              <a:t>: </a:t>
            </a:r>
          </a:p>
        </p:txBody>
      </p:sp>
      <p:graphicFrame>
        <p:nvGraphicFramePr>
          <p:cNvPr id="8" name="Table 7"/>
          <p:cNvGraphicFramePr>
            <a:graphicFrameLocks noGrp="1"/>
          </p:cNvGraphicFramePr>
          <p:nvPr>
            <p:extLst>
              <p:ext uri="{D42A27DB-BD31-4B8C-83A1-F6EECF244321}">
                <p14:modId xmlns:p14="http://schemas.microsoft.com/office/powerpoint/2010/main" val="1312021275"/>
              </p:ext>
            </p:extLst>
          </p:nvPr>
        </p:nvGraphicFramePr>
        <p:xfrm>
          <a:off x="208458" y="5039221"/>
          <a:ext cx="3888385" cy="1127901"/>
        </p:xfrm>
        <a:graphic>
          <a:graphicData uri="http://schemas.openxmlformats.org/drawingml/2006/table">
            <a:tbl>
              <a:tblPr firstCol="1">
                <a:tableStyleId>{793D81CF-94F2-401A-BA57-92F5A7B2D0C5}</a:tableStyleId>
              </a:tblPr>
              <a:tblGrid>
                <a:gridCol w="998523"/>
                <a:gridCol w="2889862"/>
              </a:tblGrid>
              <a:tr h="408357">
                <a:tc>
                  <a:txBody>
                    <a:bodyPr/>
                    <a:lstStyle/>
                    <a:p>
                      <a:pPr rtl="0" fontAlgn="b"/>
                      <a:r>
                        <a:rPr lang="en-US" sz="1500" dirty="0">
                          <a:effectLst/>
                        </a:rPr>
                        <a:t>Refugee</a:t>
                      </a:r>
                      <a:endParaRPr lang="en-US" sz="1500" b="1" dirty="0">
                        <a:effectLst/>
                      </a:endParaRPr>
                    </a:p>
                  </a:txBody>
                  <a:tcPr marL="16338" marR="16338" marT="10892" marB="10892"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rtl="0" fontAlgn="b"/>
                      <a:r>
                        <a:rPr lang="en-US" sz="1500">
                          <a:effectLst/>
                        </a:rPr>
                        <a:t>Outside U.S. territory, falls under INA § 207</a:t>
                      </a:r>
                      <a:endParaRPr lang="en-US" sz="1500" b="0">
                        <a:solidFill>
                          <a:srgbClr val="000000"/>
                        </a:solidFill>
                        <a:effectLst/>
                        <a:latin typeface="Arial" charset="0"/>
                      </a:endParaRPr>
                    </a:p>
                  </a:txBody>
                  <a:tcPr marL="0" marR="0" marT="10892" marB="10892" anchor="b">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r>
              <a:tr h="648917">
                <a:tc>
                  <a:txBody>
                    <a:bodyPr/>
                    <a:lstStyle/>
                    <a:p>
                      <a:pPr rtl="0" fontAlgn="b"/>
                      <a:r>
                        <a:rPr lang="en-US" sz="1500" dirty="0" err="1">
                          <a:effectLst/>
                        </a:rPr>
                        <a:t>Asylee</a:t>
                      </a:r>
                      <a:endParaRPr lang="en-US" sz="1500" b="1" dirty="0">
                        <a:effectLst/>
                      </a:endParaRPr>
                    </a:p>
                  </a:txBody>
                  <a:tcPr marL="16338" marR="16338" marT="10892" marB="10892"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rtl="0" fontAlgn="b"/>
                      <a:r>
                        <a:rPr lang="en-US" sz="1500" dirty="0">
                          <a:effectLst/>
                        </a:rPr>
                        <a:t>Already physically present in the U.S., need protection and seek admission</a:t>
                      </a:r>
                      <a:endParaRPr lang="en-US" sz="1500" b="0" dirty="0">
                        <a:solidFill>
                          <a:srgbClr val="000000"/>
                        </a:solidFill>
                        <a:effectLst/>
                        <a:latin typeface="Arial" charset="0"/>
                      </a:endParaRPr>
                    </a:p>
                  </a:txBody>
                  <a:tcPr marL="0" marR="0" marT="10892" marB="10892" anchor="b">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r>
            </a:tbl>
          </a:graphicData>
        </a:graphic>
      </p:graphicFrame>
    </p:spTree>
    <p:extLst>
      <p:ext uri="{BB962C8B-B14F-4D97-AF65-F5344CB8AC3E}">
        <p14:creationId xmlns:p14="http://schemas.microsoft.com/office/powerpoint/2010/main" val="56197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1049" y="628651"/>
            <a:ext cx="4529328" cy="1870850"/>
          </a:xfrm>
        </p:spPr>
        <p:txBody>
          <a:bodyPr>
            <a:normAutofit fontScale="90000"/>
          </a:bodyPr>
          <a:lstStyle/>
          <a:p>
            <a:r>
              <a:rPr lang="en-US" dirty="0" smtClean="0"/>
              <a:t>Unable/unwilling to return, and Unable/UNWILLING TO AVAIL SELF OF GOVERNMENT PROTECTION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9757546"/>
              </p:ext>
            </p:extLst>
          </p:nvPr>
        </p:nvGraphicFramePr>
        <p:xfrm>
          <a:off x="-272955" y="3137676"/>
          <a:ext cx="6580187" cy="3024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28059" r="12830"/>
          <a:stretch/>
        </p:blipFill>
        <p:spPr>
          <a:xfrm>
            <a:off x="6096000" y="10"/>
            <a:ext cx="6096000" cy="6857990"/>
          </a:xfrm>
          <a:prstGeom prst="rect">
            <a:avLst/>
          </a:prstGeom>
        </p:spPr>
      </p:pic>
    </p:spTree>
    <p:extLst>
      <p:ext uri="{BB962C8B-B14F-4D97-AF65-F5344CB8AC3E}">
        <p14:creationId xmlns:p14="http://schemas.microsoft.com/office/powerpoint/2010/main" val="597208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Persecution defined</a:t>
            </a:r>
            <a:endParaRPr lang="en-US" dirty="0"/>
          </a:p>
        </p:txBody>
      </p:sp>
      <p:sp>
        <p:nvSpPr>
          <p:cNvPr id="3" name="Content Placeholder 2"/>
          <p:cNvSpPr>
            <a:spLocks noGrp="1"/>
          </p:cNvSpPr>
          <p:nvPr>
            <p:ph idx="1"/>
          </p:nvPr>
        </p:nvSpPr>
        <p:spPr>
          <a:xfrm>
            <a:off x="409575" y="2323719"/>
            <a:ext cx="11191875" cy="3101983"/>
          </a:xfrm>
        </p:spPr>
        <p:txBody>
          <a:bodyPr>
            <a:normAutofit/>
          </a:bodyPr>
          <a:lstStyle/>
          <a:p>
            <a:pPr marL="0" indent="0" algn="ctr">
              <a:buNone/>
            </a:pPr>
            <a:r>
              <a:rPr lang="en-US" sz="2000" dirty="0" smtClean="0"/>
              <a:t>“A threat to the life or freedom, or the infliction of suffering or harm upon, those who differ in a way regarded as offensive” </a:t>
            </a:r>
            <a:r>
              <a:rPr lang="en-US" sz="2000" i="1" dirty="0" smtClean="0"/>
              <a:t>Matter of Acosta</a:t>
            </a:r>
            <a:r>
              <a:rPr lang="en-US" sz="2000" dirty="0" smtClean="0"/>
              <a:t>, 19 I&amp;N Dec. 211, 222 (BIA 1985), </a:t>
            </a:r>
            <a:r>
              <a:rPr lang="en-US" sz="2000" i="1" dirty="0" smtClean="0"/>
              <a:t>Matter of </a:t>
            </a:r>
            <a:r>
              <a:rPr lang="en-US" sz="2000" i="1" dirty="0" err="1" smtClean="0"/>
              <a:t>Kasinga</a:t>
            </a:r>
            <a:r>
              <a:rPr lang="en-US" sz="2000" dirty="0" smtClean="0"/>
              <a:t>, 21 I&amp;N Dec. 357, 365 (BIA 1996).</a:t>
            </a:r>
          </a:p>
          <a:p>
            <a:pPr marL="0" indent="0" algn="ctr">
              <a:buNone/>
            </a:pPr>
            <a:endParaRPr lang="en-US" dirty="0" smtClean="0"/>
          </a:p>
          <a:p>
            <a:pPr marL="0" indent="0" algn="ct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20749421"/>
              </p:ext>
            </p:extLst>
          </p:nvPr>
        </p:nvGraphicFramePr>
        <p:xfrm>
          <a:off x="409575" y="3276600"/>
          <a:ext cx="11487152" cy="3436619"/>
        </p:xfrm>
        <a:graphic>
          <a:graphicData uri="http://schemas.openxmlformats.org/drawingml/2006/table">
            <a:tbl>
              <a:tblPr firstRow="1" bandRow="1">
                <a:tableStyleId>{21E4AEA4-8DFA-4A89-87EB-49C32662AFE0}</a:tableStyleId>
              </a:tblPr>
              <a:tblGrid>
                <a:gridCol w="5743576"/>
                <a:gridCol w="5743576"/>
              </a:tblGrid>
              <a:tr h="876299">
                <a:tc>
                  <a:txBody>
                    <a:bodyPr/>
                    <a:lstStyle/>
                    <a:p>
                      <a:pPr algn="ctr"/>
                      <a:r>
                        <a:rPr lang="en-US" dirty="0" smtClean="0"/>
                        <a:t>Clear Examples: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Other serious harm that may rise to the level of persecution: </a:t>
                      </a:r>
                    </a:p>
                  </a:txBody>
                  <a:tcPr anchor="ctr"/>
                </a:tc>
              </a:tr>
              <a:tr h="21336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Genocide,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Slavery,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Torture,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Inhuman/Cruel/Degrading Treatment,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Rape, Sodomy, Other Sexual Violence,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Violation to be recognized as a person in the law,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Violation of right to freedom of thought, conscience, religion or belief.</a:t>
                      </a:r>
                    </a:p>
                    <a:p>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Threats to life, Sexual assault, Sexual abuse, Female genital mutilation, Coercive population control, Beatings, Threats or Physical attacks,  Arrests, Forced labor, Forced “treatments,” Denaturalization, Deportation, Kidnappings coupled with threats or beatings, Inability to earn a livelihood, Deprivation of education, Confiscation/deprivation of property, Compulsion to engage in acts against deepest beliefs, etc.</a:t>
                      </a:r>
                    </a:p>
                    <a:p>
                      <a:endParaRPr lang="en-US" dirty="0"/>
                    </a:p>
                  </a:txBody>
                  <a:tcPr/>
                </a:tc>
              </a:tr>
            </a:tbl>
          </a:graphicData>
        </a:graphic>
      </p:graphicFrame>
    </p:spTree>
    <p:extLst>
      <p:ext uri="{BB962C8B-B14F-4D97-AF65-F5344CB8AC3E}">
        <p14:creationId xmlns:p14="http://schemas.microsoft.com/office/powerpoint/2010/main" val="1917113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41619936"/>
              </p:ext>
            </p:extLst>
          </p:nvPr>
        </p:nvGraphicFramePr>
        <p:xfrm>
          <a:off x="276225" y="476250"/>
          <a:ext cx="11601450" cy="620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644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83742"/>
            <a:ext cx="7729728" cy="1188720"/>
          </a:xfrm>
        </p:spPr>
        <p:txBody>
          <a:bodyPr>
            <a:normAutofit/>
          </a:bodyPr>
          <a:lstStyle/>
          <a:p>
            <a:r>
              <a:rPr lang="en-US" dirty="0" smtClean="0"/>
              <a:t>Persecution CASE LAW</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3638071"/>
              </p:ext>
            </p:extLst>
          </p:nvPr>
        </p:nvGraphicFramePr>
        <p:xfrm>
          <a:off x="904875" y="2476499"/>
          <a:ext cx="10601325" cy="4031064"/>
        </p:xfrm>
        <a:graphic>
          <a:graphicData uri="http://schemas.openxmlformats.org/drawingml/2006/table">
            <a:tbl>
              <a:tblPr bandRow="1">
                <a:tableStyleId>{5C22544A-7EE6-4342-B048-85BDC9FD1C3A}</a:tableStyleId>
              </a:tblPr>
              <a:tblGrid>
                <a:gridCol w="3667125"/>
                <a:gridCol w="6934200"/>
              </a:tblGrid>
              <a:tr h="175737">
                <a:tc>
                  <a:txBody>
                    <a:bodyPr/>
                    <a:lstStyle/>
                    <a:p>
                      <a:pPr rtl="0" fontAlgn="b"/>
                      <a:r>
                        <a:rPr lang="en-US" sz="1600">
                          <a:effectLst/>
                        </a:rPr>
                        <a:t>Physical Harm</a:t>
                      </a:r>
                    </a:p>
                  </a:txBody>
                  <a:tcPr marL="3134" marR="3134" marT="2089" marB="2089" anchor="ctr"/>
                </a:tc>
                <a:tc>
                  <a:txBody>
                    <a:bodyPr/>
                    <a:lstStyle/>
                    <a:p>
                      <a:pPr rtl="0" fontAlgn="b"/>
                      <a:r>
                        <a:rPr lang="en-US" sz="1600" i="1" dirty="0">
                          <a:effectLst/>
                        </a:rPr>
                        <a:t>See INS </a:t>
                      </a:r>
                      <a:r>
                        <a:rPr lang="en-US" sz="1600" i="1" dirty="0" smtClean="0">
                          <a:effectLst/>
                        </a:rPr>
                        <a:t>v. </a:t>
                      </a:r>
                      <a:r>
                        <a:rPr lang="en-US" sz="1600" i="1" dirty="0" err="1">
                          <a:effectLst/>
                        </a:rPr>
                        <a:t>Stevic</a:t>
                      </a:r>
                      <a:r>
                        <a:rPr lang="en-US" sz="1600" dirty="0">
                          <a:effectLst/>
                        </a:rPr>
                        <a:t>, 467 U.S</a:t>
                      </a:r>
                      <a:r>
                        <a:rPr lang="en-US" sz="1600" dirty="0" smtClean="0">
                          <a:effectLst/>
                        </a:rPr>
                        <a:t>. 407 (1984)</a:t>
                      </a:r>
                      <a:endParaRPr lang="en-US" sz="1600" b="0" dirty="0">
                        <a:solidFill>
                          <a:srgbClr val="000000"/>
                        </a:solidFill>
                        <a:effectLst/>
                        <a:latin typeface="Arial" charset="0"/>
                      </a:endParaRPr>
                    </a:p>
                  </a:txBody>
                  <a:tcPr marL="0" marR="0" marT="2089" marB="2089" anchor="ctr"/>
                </a:tc>
              </a:tr>
              <a:tr h="573671">
                <a:tc>
                  <a:txBody>
                    <a:bodyPr/>
                    <a:lstStyle/>
                    <a:p>
                      <a:pPr rtl="0" fontAlgn="b"/>
                      <a:r>
                        <a:rPr lang="en-US" sz="1600" dirty="0">
                          <a:effectLst/>
                        </a:rPr>
                        <a:t>Threats</a:t>
                      </a:r>
                      <a:endParaRPr lang="en-US" sz="1600" b="0" dirty="0">
                        <a:solidFill>
                          <a:srgbClr val="000000"/>
                        </a:solidFill>
                        <a:effectLst/>
                        <a:latin typeface="Arial" charset="0"/>
                      </a:endParaRPr>
                    </a:p>
                  </a:txBody>
                  <a:tcPr marL="0" marR="0" marT="2089" marB="2089" anchor="ctr"/>
                </a:tc>
                <a:tc>
                  <a:txBody>
                    <a:bodyPr/>
                    <a:lstStyle/>
                    <a:p>
                      <a:pPr rtl="0" fontAlgn="b"/>
                      <a:r>
                        <a:rPr lang="en-US" sz="1600" i="1" dirty="0">
                          <a:effectLst/>
                        </a:rPr>
                        <a:t>See Salazar-</a:t>
                      </a:r>
                      <a:r>
                        <a:rPr lang="en-US" sz="1600" i="1" dirty="0" err="1">
                          <a:effectLst/>
                        </a:rPr>
                        <a:t>Paucar</a:t>
                      </a:r>
                      <a:r>
                        <a:rPr lang="en-US" sz="1600" i="1" dirty="0">
                          <a:effectLst/>
                        </a:rPr>
                        <a:t> v. INS</a:t>
                      </a:r>
                      <a:r>
                        <a:rPr lang="en-US" sz="1600" dirty="0">
                          <a:effectLst/>
                        </a:rPr>
                        <a:t>, 281 F.3d 1069, 1074 (9th Cir. 2002), amended by 290 F.3d (9th Cir. 2002).</a:t>
                      </a:r>
                    </a:p>
                  </a:txBody>
                  <a:tcPr marL="3134" marR="3134" marT="2089" marB="2089" anchor="ctr"/>
                </a:tc>
              </a:tr>
              <a:tr h="622390">
                <a:tc>
                  <a:txBody>
                    <a:bodyPr/>
                    <a:lstStyle/>
                    <a:p>
                      <a:pPr rtl="0" fontAlgn="b"/>
                      <a:r>
                        <a:rPr lang="en-US" sz="1600" dirty="0">
                          <a:effectLst/>
                        </a:rPr>
                        <a:t>Psychological Harm</a:t>
                      </a:r>
                    </a:p>
                  </a:txBody>
                  <a:tcPr marL="3134" marR="3134" marT="2089" marB="2089" anchor="ctr"/>
                </a:tc>
                <a:tc>
                  <a:txBody>
                    <a:bodyPr/>
                    <a:lstStyle/>
                    <a:p>
                      <a:pPr rtl="0" fontAlgn="b"/>
                      <a:r>
                        <a:rPr lang="en-US" sz="1600" i="1" dirty="0">
                          <a:effectLst/>
                        </a:rPr>
                        <a:t>See </a:t>
                      </a:r>
                      <a:r>
                        <a:rPr lang="en-US" sz="1600" i="1" dirty="0" err="1">
                          <a:effectLst/>
                        </a:rPr>
                        <a:t>Mashiri</a:t>
                      </a:r>
                      <a:r>
                        <a:rPr lang="en-US" sz="1600" i="1" dirty="0">
                          <a:effectLst/>
                        </a:rPr>
                        <a:t> v. </a:t>
                      </a:r>
                      <a:r>
                        <a:rPr lang="en-US" sz="1600" i="1" dirty="0" smtClean="0">
                          <a:effectLst/>
                        </a:rPr>
                        <a:t> Ashcroft</a:t>
                      </a:r>
                      <a:r>
                        <a:rPr lang="en-US" sz="1600" dirty="0">
                          <a:effectLst/>
                        </a:rPr>
                        <a:t>, 383 F.3d 1112 (9th Cir. 2004), </a:t>
                      </a:r>
                      <a:r>
                        <a:rPr lang="en-US" sz="1600" i="1" dirty="0" err="1">
                          <a:effectLst/>
                        </a:rPr>
                        <a:t>Khup</a:t>
                      </a:r>
                      <a:r>
                        <a:rPr lang="en-US" sz="1600" i="1" dirty="0">
                          <a:effectLst/>
                        </a:rPr>
                        <a:t> v. Ashcroft</a:t>
                      </a:r>
                      <a:r>
                        <a:rPr lang="en-US" sz="1600" dirty="0">
                          <a:effectLst/>
                        </a:rPr>
                        <a:t>, 376 F.3d 898, 904 (9th Cir. 2004)</a:t>
                      </a:r>
                      <a:endParaRPr lang="en-US" sz="1600" b="0" dirty="0">
                        <a:solidFill>
                          <a:srgbClr val="000000"/>
                        </a:solidFill>
                        <a:effectLst/>
                        <a:latin typeface="Arial" charset="0"/>
                      </a:endParaRPr>
                    </a:p>
                  </a:txBody>
                  <a:tcPr marL="0" marR="0" marT="2089" marB="2089" anchor="ctr"/>
                </a:tc>
              </a:tr>
              <a:tr h="232585">
                <a:tc>
                  <a:txBody>
                    <a:bodyPr/>
                    <a:lstStyle/>
                    <a:p>
                      <a:pPr rtl="0" fontAlgn="b"/>
                      <a:r>
                        <a:rPr lang="en-US" sz="1600">
                          <a:effectLst/>
                        </a:rPr>
                        <a:t>Harm to Family Members or Third Parties</a:t>
                      </a:r>
                    </a:p>
                  </a:txBody>
                  <a:tcPr marL="3134" marR="3134" marT="2089" marB="2089" anchor="ctr"/>
                </a:tc>
                <a:tc>
                  <a:txBody>
                    <a:bodyPr/>
                    <a:lstStyle/>
                    <a:p>
                      <a:pPr rtl="0" fontAlgn="b"/>
                      <a:r>
                        <a:rPr lang="en-US" sz="1600" i="1" dirty="0">
                          <a:effectLst/>
                        </a:rPr>
                        <a:t>See Matter of A-K-</a:t>
                      </a:r>
                      <a:r>
                        <a:rPr lang="en-US" sz="1600" dirty="0">
                          <a:effectLst/>
                        </a:rPr>
                        <a:t>, 24 I&amp;N Dec. </a:t>
                      </a:r>
                      <a:r>
                        <a:rPr lang="en-US" sz="1600" dirty="0" smtClean="0">
                          <a:effectLst/>
                        </a:rPr>
                        <a:t>275, 278 (BIA 2007)</a:t>
                      </a:r>
                      <a:endParaRPr lang="en-US" sz="1600" b="0" dirty="0">
                        <a:solidFill>
                          <a:srgbClr val="000000"/>
                        </a:solidFill>
                        <a:effectLst/>
                        <a:latin typeface="Arial" charset="0"/>
                      </a:endParaRPr>
                    </a:p>
                  </a:txBody>
                  <a:tcPr marL="0" marR="0" marT="2089" marB="2089" anchor="ctr"/>
                </a:tc>
              </a:tr>
              <a:tr h="959042">
                <a:tc>
                  <a:txBody>
                    <a:bodyPr/>
                    <a:lstStyle/>
                    <a:p>
                      <a:pPr rtl="0" fontAlgn="b"/>
                      <a:r>
                        <a:rPr lang="en-US" sz="1600">
                          <a:effectLst/>
                        </a:rPr>
                        <a:t>Severe Economic Disadvantage or Deprivation of Essentials of Life</a:t>
                      </a:r>
                    </a:p>
                  </a:txBody>
                  <a:tcPr marL="3134" marR="3134" marT="2089" marB="2089" anchor="ctr"/>
                </a:tc>
                <a:tc>
                  <a:txBody>
                    <a:bodyPr/>
                    <a:lstStyle/>
                    <a:p>
                      <a:pPr rtl="0" fontAlgn="b"/>
                      <a:r>
                        <a:rPr lang="en-US" sz="1600" i="1" dirty="0">
                          <a:effectLst/>
                        </a:rPr>
                        <a:t>See Matter of </a:t>
                      </a:r>
                      <a:r>
                        <a:rPr lang="en-US" sz="1600" i="1" dirty="0" err="1">
                          <a:effectLst/>
                        </a:rPr>
                        <a:t>Laipenieks</a:t>
                      </a:r>
                      <a:r>
                        <a:rPr lang="en-US" sz="1600" dirty="0">
                          <a:effectLst/>
                        </a:rPr>
                        <a:t>, 18 I&amp;N Dec. 433, 456-57 (BIA 1983), </a:t>
                      </a:r>
                      <a:r>
                        <a:rPr lang="en-US" sz="1600" i="1" dirty="0">
                          <a:effectLst/>
                        </a:rPr>
                        <a:t>Matter of T-Z-</a:t>
                      </a:r>
                      <a:r>
                        <a:rPr lang="en-US" sz="1600" dirty="0">
                          <a:effectLst/>
                        </a:rPr>
                        <a:t>, 24 I&amp;N Dec. 163 (BIA 2007), </a:t>
                      </a:r>
                      <a:r>
                        <a:rPr lang="en-US" sz="1600" i="1" dirty="0" err="1">
                          <a:effectLst/>
                        </a:rPr>
                        <a:t>Baballah</a:t>
                      </a:r>
                      <a:r>
                        <a:rPr lang="en-US" sz="1600" i="1" dirty="0">
                          <a:effectLst/>
                        </a:rPr>
                        <a:t> v. Ashcroft</a:t>
                      </a:r>
                      <a:r>
                        <a:rPr lang="en-US" sz="1600" dirty="0">
                          <a:effectLst/>
                        </a:rPr>
                        <a:t>, 367 F.3d 1067, 1075 (9th Cir. 2004), and others.</a:t>
                      </a:r>
                      <a:endParaRPr lang="en-US" sz="1600" b="0" dirty="0">
                        <a:solidFill>
                          <a:srgbClr val="000000"/>
                        </a:solidFill>
                        <a:effectLst/>
                        <a:latin typeface="Arial" charset="0"/>
                      </a:endParaRPr>
                    </a:p>
                  </a:txBody>
                  <a:tcPr marL="0" marR="0" marT="2089" marB="2089" anchor="ctr"/>
                </a:tc>
              </a:tr>
              <a:tr h="289432">
                <a:tc>
                  <a:txBody>
                    <a:bodyPr/>
                    <a:lstStyle/>
                    <a:p>
                      <a:pPr rtl="0" fontAlgn="b"/>
                      <a:r>
                        <a:rPr lang="en-US" sz="1600">
                          <a:effectLst/>
                        </a:rPr>
                        <a:t>Arrests and Detention</a:t>
                      </a:r>
                    </a:p>
                  </a:txBody>
                  <a:tcPr marL="3134" marR="3134" marT="2089" marB="2089" anchor="ctr"/>
                </a:tc>
                <a:tc>
                  <a:txBody>
                    <a:bodyPr/>
                    <a:lstStyle/>
                    <a:p>
                      <a:pPr rtl="0" fontAlgn="b"/>
                      <a:r>
                        <a:rPr lang="tr-TR" sz="1600" i="1" dirty="0" err="1">
                          <a:effectLst/>
                        </a:rPr>
                        <a:t>See</a:t>
                      </a:r>
                      <a:r>
                        <a:rPr lang="tr-TR" sz="1600" i="1" dirty="0">
                          <a:effectLst/>
                        </a:rPr>
                        <a:t> </a:t>
                      </a:r>
                      <a:r>
                        <a:rPr lang="tr-TR" sz="1600" i="1" dirty="0" err="1">
                          <a:effectLst/>
                        </a:rPr>
                        <a:t>Mihalev</a:t>
                      </a:r>
                      <a:r>
                        <a:rPr lang="tr-TR" sz="1600" i="1" dirty="0">
                          <a:effectLst/>
                        </a:rPr>
                        <a:t> v. </a:t>
                      </a:r>
                      <a:r>
                        <a:rPr lang="tr-TR" sz="1600" i="1" dirty="0" err="1">
                          <a:effectLst/>
                        </a:rPr>
                        <a:t>Ashcroft</a:t>
                      </a:r>
                      <a:r>
                        <a:rPr lang="tr-TR" sz="1600" dirty="0">
                          <a:effectLst/>
                        </a:rPr>
                        <a:t>, 388 F.3d 722 (9th </a:t>
                      </a:r>
                      <a:r>
                        <a:rPr lang="tr-TR" sz="1600" dirty="0" err="1">
                          <a:effectLst/>
                        </a:rPr>
                        <a:t>Cir</a:t>
                      </a:r>
                      <a:r>
                        <a:rPr lang="tr-TR" sz="1600" dirty="0">
                          <a:effectLst/>
                        </a:rPr>
                        <a:t>. 2004)</a:t>
                      </a:r>
                      <a:endParaRPr lang="tr-TR" sz="1600" b="0" dirty="0">
                        <a:solidFill>
                          <a:srgbClr val="000000"/>
                        </a:solidFill>
                        <a:effectLst/>
                        <a:latin typeface="Arial" charset="0"/>
                      </a:endParaRPr>
                    </a:p>
                  </a:txBody>
                  <a:tcPr marL="0" marR="0" marT="2089" marB="2089" anchor="ctr"/>
                </a:tc>
              </a:tr>
              <a:tr h="801061">
                <a:tc>
                  <a:txBody>
                    <a:bodyPr/>
                    <a:lstStyle/>
                    <a:p>
                      <a:pPr rtl="0" fontAlgn="b"/>
                      <a:r>
                        <a:rPr lang="en-US" sz="1600">
                          <a:effectLst/>
                        </a:rPr>
                        <a:t>Harassment and Discrimination</a:t>
                      </a:r>
                    </a:p>
                  </a:txBody>
                  <a:tcPr marL="3134" marR="3134" marT="2089" marB="2089" anchor="ctr"/>
                </a:tc>
                <a:tc>
                  <a:txBody>
                    <a:bodyPr/>
                    <a:lstStyle/>
                    <a:p>
                      <a:pPr rtl="0" fontAlgn="b"/>
                      <a:r>
                        <a:rPr lang="en-US" sz="1600" dirty="0">
                          <a:effectLst/>
                        </a:rPr>
                        <a:t>Generally not enough alone. However, harm must be considered in the aggregate. </a:t>
                      </a:r>
                      <a:r>
                        <a:rPr lang="en-US" sz="1600" i="1" dirty="0">
                          <a:effectLst/>
                        </a:rPr>
                        <a:t>See Matter of O-Z- &amp; I-Z-</a:t>
                      </a:r>
                      <a:r>
                        <a:rPr lang="en-US" sz="1600" dirty="0">
                          <a:effectLst/>
                        </a:rPr>
                        <a:t>, 22 I&amp;N Dec. 23, 26 (BIA 1998)</a:t>
                      </a:r>
                      <a:endParaRPr lang="en-US" sz="1600" b="0" dirty="0">
                        <a:solidFill>
                          <a:srgbClr val="000000"/>
                        </a:solidFill>
                        <a:effectLst/>
                        <a:latin typeface="Arial" charset="0"/>
                      </a:endParaRPr>
                    </a:p>
                  </a:txBody>
                  <a:tcPr marL="0" marR="0" marT="2089" marB="2089" anchor="ctr"/>
                </a:tc>
              </a:tr>
              <a:tr h="289432">
                <a:tc>
                  <a:txBody>
                    <a:bodyPr/>
                    <a:lstStyle/>
                    <a:p>
                      <a:pPr rtl="0" fontAlgn="b"/>
                      <a:r>
                        <a:rPr lang="en-US" sz="1600">
                          <a:effectLst/>
                        </a:rPr>
                        <a:t>One Incident can be enough</a:t>
                      </a:r>
                    </a:p>
                  </a:txBody>
                  <a:tcPr marL="3134" marR="3134" marT="2089" marB="2089" anchor="ctr"/>
                </a:tc>
                <a:tc>
                  <a:txBody>
                    <a:bodyPr/>
                    <a:lstStyle/>
                    <a:p>
                      <a:pPr rtl="0" fontAlgn="b"/>
                      <a:r>
                        <a:rPr lang="tr-TR" sz="1600" i="1" dirty="0" err="1">
                          <a:effectLst/>
                        </a:rPr>
                        <a:t>See</a:t>
                      </a:r>
                      <a:r>
                        <a:rPr lang="tr-TR" sz="1600" i="1" dirty="0">
                          <a:effectLst/>
                        </a:rPr>
                        <a:t> </a:t>
                      </a:r>
                      <a:r>
                        <a:rPr lang="tr-TR" sz="1600" i="1" dirty="0" err="1">
                          <a:effectLst/>
                        </a:rPr>
                        <a:t>Mihalev</a:t>
                      </a:r>
                      <a:r>
                        <a:rPr lang="tr-TR" sz="1600" i="1" dirty="0">
                          <a:effectLst/>
                        </a:rPr>
                        <a:t> v. </a:t>
                      </a:r>
                      <a:r>
                        <a:rPr lang="tr-TR" sz="1600" i="1" dirty="0" err="1">
                          <a:effectLst/>
                        </a:rPr>
                        <a:t>Ashcroft</a:t>
                      </a:r>
                      <a:r>
                        <a:rPr lang="tr-TR" sz="1600" dirty="0">
                          <a:effectLst/>
                        </a:rPr>
                        <a:t>, 388 F.3d 722 (9th </a:t>
                      </a:r>
                      <a:r>
                        <a:rPr lang="tr-TR" sz="1600" dirty="0" err="1">
                          <a:effectLst/>
                        </a:rPr>
                        <a:t>Cir</a:t>
                      </a:r>
                      <a:r>
                        <a:rPr lang="tr-TR" sz="1600" dirty="0">
                          <a:effectLst/>
                        </a:rPr>
                        <a:t>. 2004)</a:t>
                      </a:r>
                      <a:endParaRPr lang="tr-TR" sz="1600" b="0" dirty="0">
                        <a:solidFill>
                          <a:srgbClr val="000000"/>
                        </a:solidFill>
                        <a:effectLst/>
                        <a:latin typeface="Arial" charset="0"/>
                      </a:endParaRPr>
                    </a:p>
                  </a:txBody>
                  <a:tcPr marL="0" marR="0" marT="2089" marB="2089" anchor="ctr"/>
                </a:tc>
              </a:tr>
            </a:tbl>
          </a:graphicData>
        </a:graphic>
      </p:graphicFrame>
    </p:spTree>
    <p:extLst>
      <p:ext uri="{BB962C8B-B14F-4D97-AF65-F5344CB8AC3E}">
        <p14:creationId xmlns:p14="http://schemas.microsoft.com/office/powerpoint/2010/main" val="2036989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346159"/>
          </a:xfrm>
          <a:prstGeom prst="rect">
            <a:avLst/>
          </a:prstGeom>
        </p:spPr>
      </p:pic>
      <p:sp>
        <p:nvSpPr>
          <p:cNvPr id="2" name="Title 1"/>
          <p:cNvSpPr>
            <a:spLocks noGrp="1"/>
          </p:cNvSpPr>
          <p:nvPr>
            <p:ph type="title"/>
          </p:nvPr>
        </p:nvSpPr>
        <p:spPr/>
        <p:txBody>
          <a:bodyPr>
            <a:normAutofit/>
          </a:bodyPr>
          <a:lstStyle/>
          <a:p>
            <a:r>
              <a:rPr lang="en-US" dirty="0" smtClean="0"/>
              <a:t>Persecution OF LGBTQI and </a:t>
            </a:r>
            <a:r>
              <a:rPr lang="en-US" dirty="0" err="1" smtClean="0"/>
              <a:t>hiv</a:t>
            </a:r>
            <a:endParaRPr lang="en-US" dirty="0"/>
          </a:p>
        </p:txBody>
      </p:sp>
      <p:graphicFrame>
        <p:nvGraphicFramePr>
          <p:cNvPr id="5" name="Diagram 4"/>
          <p:cNvGraphicFramePr/>
          <p:nvPr>
            <p:extLst>
              <p:ext uri="{D42A27DB-BD31-4B8C-83A1-F6EECF244321}">
                <p14:modId xmlns:p14="http://schemas.microsoft.com/office/powerpoint/2010/main" val="1057803911"/>
              </p:ext>
            </p:extLst>
          </p:nvPr>
        </p:nvGraphicFramePr>
        <p:xfrm>
          <a:off x="476250" y="2348630"/>
          <a:ext cx="11001375" cy="4309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0628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697" y="1367528"/>
            <a:ext cx="3729228" cy="1141497"/>
          </a:xfrm>
        </p:spPr>
        <p:txBody>
          <a:bodyPr>
            <a:normAutofit fontScale="90000"/>
          </a:bodyPr>
          <a:lstStyle/>
          <a:p>
            <a:r>
              <a:rPr lang="en-US" dirty="0" smtClean="0"/>
              <a:t>PARTICULAR SOCIAL GROUP (PSG) and NEXUs</a:t>
            </a:r>
            <a:endParaRPr lang="en-US" dirty="0"/>
          </a:p>
        </p:txBody>
      </p:sp>
      <p:pic>
        <p:nvPicPr>
          <p:cNvPr id="7" name="Picture Placeholder 22"/>
          <p:cNvPicPr>
            <a:picLocks noGrp="1" noChangeAspect="1"/>
          </p:cNvPicPr>
          <p:nvPr>
            <p:ph idx="1"/>
          </p:nvPr>
        </p:nvPicPr>
        <p:blipFill rotWithShape="1">
          <a:blip r:embed="rId3"/>
          <a:srcRect l="28375" t="3514" b="-5417"/>
          <a:stretch/>
        </p:blipFill>
        <p:spPr>
          <a:xfrm>
            <a:off x="5095876" y="0"/>
            <a:ext cx="7362824" cy="7248268"/>
          </a:xfrm>
          <a:prstGeom prst="rect">
            <a:avLst/>
          </a:prstGeom>
        </p:spPr>
      </p:pic>
      <p:sp>
        <p:nvSpPr>
          <p:cNvPr id="6" name="Text Placeholder 5"/>
          <p:cNvSpPr>
            <a:spLocks noGrp="1"/>
          </p:cNvSpPr>
          <p:nvPr>
            <p:ph type="body" sz="half" idx="2"/>
          </p:nvPr>
        </p:nvSpPr>
        <p:spPr>
          <a:xfrm>
            <a:off x="448818" y="3283218"/>
            <a:ext cx="3794760" cy="2194036"/>
          </a:xfrm>
        </p:spPr>
        <p:txBody>
          <a:bodyPr>
            <a:normAutofit/>
          </a:bodyPr>
          <a:lstStyle/>
          <a:p>
            <a:pPr marL="285750" indent="-285750">
              <a:buFont typeface="Arial" charset="0"/>
              <a:buChar char="•"/>
            </a:pPr>
            <a:r>
              <a:rPr lang="en-US" sz="1800" dirty="0" smtClean="0">
                <a:solidFill>
                  <a:schemeClr val="tx1"/>
                </a:solidFill>
              </a:rPr>
              <a:t>“persecution…on account of… membership in a particular social group….” (§101(a)(42) of the ACT).</a:t>
            </a:r>
          </a:p>
          <a:p>
            <a:pPr marL="285750" indent="-285750">
              <a:buFont typeface="Arial" charset="0"/>
              <a:buChar char="•"/>
            </a:pPr>
            <a:endParaRPr lang="en-US" sz="1800" dirty="0">
              <a:solidFill>
                <a:schemeClr val="tx1"/>
              </a:solidFill>
            </a:endParaRPr>
          </a:p>
          <a:p>
            <a:pPr marL="285750" indent="-285750">
              <a:buFont typeface="Arial" charset="0"/>
              <a:buChar char="•"/>
            </a:pPr>
            <a:r>
              <a:rPr lang="en-US" sz="1800" dirty="0" smtClean="0">
                <a:solidFill>
                  <a:schemeClr val="tx1"/>
                </a:solidFill>
              </a:rPr>
              <a:t>Nexus: “on account of” = one central reason for persecution</a:t>
            </a:r>
          </a:p>
        </p:txBody>
      </p:sp>
    </p:spTree>
    <p:extLst>
      <p:ext uri="{BB962C8B-B14F-4D97-AF65-F5344CB8AC3E}">
        <p14:creationId xmlns:p14="http://schemas.microsoft.com/office/powerpoint/2010/main" val="257916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Membership in a PSG</a:t>
            </a:r>
            <a:endParaRPr lang="en-US" dirty="0"/>
          </a:p>
        </p:txBody>
      </p:sp>
      <p:sp>
        <p:nvSpPr>
          <p:cNvPr id="9" name="TextBox 8"/>
          <p:cNvSpPr txBox="1"/>
          <p:nvPr/>
        </p:nvSpPr>
        <p:spPr>
          <a:xfrm>
            <a:off x="0" y="6002259"/>
            <a:ext cx="12192000" cy="584775"/>
          </a:xfrm>
          <a:prstGeom prst="rect">
            <a:avLst/>
          </a:prstGeom>
          <a:noFill/>
        </p:spPr>
        <p:txBody>
          <a:bodyPr wrap="square" rtlCol="0">
            <a:spAutoFit/>
          </a:bodyPr>
          <a:lstStyle/>
          <a:p>
            <a:pPr algn="ctr"/>
            <a:r>
              <a:rPr lang="en-US" sz="3200" dirty="0" smtClean="0"/>
              <a:t>“Homosexual Effeminate Russian Males living with HIV”</a:t>
            </a:r>
            <a:endParaRPr lang="en-US" sz="3200" dirty="0"/>
          </a:p>
        </p:txBody>
      </p:sp>
      <p:graphicFrame>
        <p:nvGraphicFramePr>
          <p:cNvPr id="10" name="Diagram 9"/>
          <p:cNvGraphicFramePr/>
          <p:nvPr>
            <p:extLst>
              <p:ext uri="{D42A27DB-BD31-4B8C-83A1-F6EECF244321}">
                <p14:modId xmlns:p14="http://schemas.microsoft.com/office/powerpoint/2010/main" val="1621601364"/>
              </p:ext>
            </p:extLst>
          </p:nvPr>
        </p:nvGraphicFramePr>
        <p:xfrm>
          <a:off x="95249" y="2226864"/>
          <a:ext cx="11858625" cy="183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2101862798"/>
              </p:ext>
            </p:extLst>
          </p:nvPr>
        </p:nvGraphicFramePr>
        <p:xfrm>
          <a:off x="409195" y="4392533"/>
          <a:ext cx="11458954" cy="1609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p:cNvGrpSpPr/>
          <p:nvPr/>
        </p:nvGrpSpPr>
        <p:grpSpPr>
          <a:xfrm>
            <a:off x="47625" y="5024800"/>
            <a:ext cx="313946" cy="367258"/>
            <a:chOff x="7854457" y="663909"/>
            <a:chExt cx="313946" cy="367258"/>
          </a:xfrm>
        </p:grpSpPr>
        <p:sp>
          <p:nvSpPr>
            <p:cNvPr id="13" name="Right Arrow 12"/>
            <p:cNvSpPr/>
            <p:nvPr/>
          </p:nvSpPr>
          <p:spPr>
            <a:xfrm>
              <a:off x="7854457" y="663909"/>
              <a:ext cx="313946" cy="367258"/>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Right Arrow 4"/>
            <p:cNvSpPr/>
            <p:nvPr/>
          </p:nvSpPr>
          <p:spPr>
            <a:xfrm>
              <a:off x="7854457" y="737361"/>
              <a:ext cx="219762" cy="220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p:txBody>
        </p:sp>
      </p:grpSp>
    </p:spTree>
    <p:extLst>
      <p:ext uri="{BB962C8B-B14F-4D97-AF65-F5344CB8AC3E}">
        <p14:creationId xmlns:p14="http://schemas.microsoft.com/office/powerpoint/2010/main" val="678260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LGBTQI AS (IMPUTED) POLITICAL OPINION</a:t>
            </a:r>
            <a:endParaRPr lang="en-US" dirty="0"/>
          </a:p>
        </p:txBody>
      </p:sp>
      <p:sp>
        <p:nvSpPr>
          <p:cNvPr id="6" name="Content Placeholder 5"/>
          <p:cNvSpPr>
            <a:spLocks noGrp="1"/>
          </p:cNvSpPr>
          <p:nvPr>
            <p:ph idx="1"/>
          </p:nvPr>
        </p:nvSpPr>
        <p:spPr>
          <a:xfrm>
            <a:off x="1000125" y="2204409"/>
            <a:ext cx="10839450" cy="3762756"/>
          </a:xfrm>
        </p:spPr>
        <p:txBody>
          <a:bodyPr>
            <a:noAutofit/>
          </a:bodyPr>
          <a:lstStyle/>
          <a:p>
            <a:r>
              <a:rPr lang="en-US" sz="1600" dirty="0" smtClean="0"/>
              <a:t>Must provide some evidence,” “direct or circumstantial,” that the persecutor was motivated by a belief that the applicant held the political opinion. </a:t>
            </a:r>
            <a:r>
              <a:rPr lang="en-US" sz="1600" i="1" dirty="0" smtClean="0"/>
              <a:t>See </a:t>
            </a:r>
            <a:r>
              <a:rPr lang="en-US" sz="1600" i="1" dirty="0" err="1" smtClean="0"/>
              <a:t>Khudaverdyan</a:t>
            </a:r>
            <a:r>
              <a:rPr lang="en-US" sz="1600" i="1" dirty="0" smtClean="0"/>
              <a:t> v. Holder</a:t>
            </a:r>
            <a:r>
              <a:rPr lang="en-US" sz="1600" dirty="0" smtClean="0"/>
              <a:t>,</a:t>
            </a:r>
            <a:r>
              <a:rPr lang="en-US" sz="1600" i="1" dirty="0" smtClean="0"/>
              <a:t> </a:t>
            </a:r>
            <a:r>
              <a:rPr lang="en-US" sz="1600" dirty="0" smtClean="0"/>
              <a:t>778 F.3d. 1101, 1111 (9th Cir. 2015)</a:t>
            </a:r>
          </a:p>
          <a:p>
            <a:r>
              <a:rPr lang="en-US" sz="1600" dirty="0" smtClean="0"/>
              <a:t>Testimony regarding a persecutor’s statements about motive is direct evidence that the applicant’s political opinion motivated the persecution. </a:t>
            </a:r>
            <a:r>
              <a:rPr lang="en-US" sz="1600" i="1" dirty="0" smtClean="0"/>
              <a:t>Singh v. Holder</a:t>
            </a:r>
            <a:r>
              <a:rPr lang="en-US" sz="1600" dirty="0" smtClean="0"/>
              <a:t>, 764 F.3d 1153, 1159 (9th Cir. 2014).</a:t>
            </a:r>
          </a:p>
          <a:p>
            <a:endParaRPr lang="en-US" sz="1600" dirty="0"/>
          </a:p>
          <a:p>
            <a:endParaRPr lang="en-US" sz="1600" dirty="0" smtClean="0"/>
          </a:p>
          <a:p>
            <a:endParaRPr lang="en-US" sz="1600" dirty="0"/>
          </a:p>
          <a:p>
            <a:r>
              <a:rPr lang="en-US" sz="1600" dirty="0" smtClean="0"/>
              <a:t>Imputed:  A petitioner’s “association with, or relationship to, people who are known to hold a particular political opinion” may serve as indirect evidence of imputed political opinion. </a:t>
            </a:r>
          </a:p>
          <a:p>
            <a:endParaRPr lang="en-US" sz="1600" dirty="0"/>
          </a:p>
          <a:p>
            <a:endParaRPr lang="en-US" sz="1600" dirty="0" smtClean="0"/>
          </a:p>
          <a:p>
            <a:endParaRPr lang="en-US" sz="1600" dirty="0" smtClean="0"/>
          </a:p>
        </p:txBody>
      </p:sp>
      <p:graphicFrame>
        <p:nvGraphicFramePr>
          <p:cNvPr id="8" name="Diagram 7"/>
          <p:cNvGraphicFramePr/>
          <p:nvPr>
            <p:extLst>
              <p:ext uri="{D42A27DB-BD31-4B8C-83A1-F6EECF244321}">
                <p14:modId xmlns:p14="http://schemas.microsoft.com/office/powerpoint/2010/main" val="2107043751"/>
              </p:ext>
            </p:extLst>
          </p:nvPr>
        </p:nvGraphicFramePr>
        <p:xfrm>
          <a:off x="926657" y="3469062"/>
          <a:ext cx="10892118" cy="105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858225808"/>
              </p:ext>
            </p:extLst>
          </p:nvPr>
        </p:nvGraphicFramePr>
        <p:xfrm>
          <a:off x="907804" y="5176138"/>
          <a:ext cx="10892118" cy="871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2040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Disclaimer	</a:t>
            </a:r>
            <a:endParaRPr lang="en-US" dirty="0"/>
          </a:p>
        </p:txBody>
      </p:sp>
      <p:sp>
        <p:nvSpPr>
          <p:cNvPr id="3" name="Content Placeholder 2"/>
          <p:cNvSpPr>
            <a:spLocks noGrp="1"/>
          </p:cNvSpPr>
          <p:nvPr>
            <p:ph idx="1"/>
          </p:nvPr>
        </p:nvSpPr>
        <p:spPr/>
        <p:txBody>
          <a:bodyPr/>
          <a:lstStyle/>
          <a:p>
            <a:r>
              <a:rPr lang="en-US" i="1" dirty="0"/>
              <a:t>Please note that </a:t>
            </a:r>
            <a:r>
              <a:rPr lang="en-US" i="1" dirty="0" smtClean="0"/>
              <a:t>this presentation is provided </a:t>
            </a:r>
            <a:r>
              <a:rPr lang="en-US" i="1" dirty="0"/>
              <a:t>for general informational purposes only. Information presented does </a:t>
            </a:r>
            <a:r>
              <a:rPr lang="en-US" i="1" u="sng" dirty="0"/>
              <a:t>not</a:t>
            </a:r>
            <a:r>
              <a:rPr lang="en-US" i="1" dirty="0"/>
              <a:t> constitute legal advice. </a:t>
            </a:r>
            <a:r>
              <a:rPr lang="en-US" i="1" dirty="0" smtClean="0"/>
              <a:t> Although </a:t>
            </a:r>
            <a:r>
              <a:rPr lang="en-US" i="1" dirty="0"/>
              <a:t>we strive to keep </a:t>
            </a:r>
            <a:r>
              <a:rPr lang="en-US" i="1" dirty="0" smtClean="0"/>
              <a:t>our information current</a:t>
            </a:r>
            <a:r>
              <a:rPr lang="en-US" i="1" dirty="0"/>
              <a:t>, </a:t>
            </a:r>
            <a:r>
              <a:rPr lang="en-US" i="1" dirty="0" smtClean="0"/>
              <a:t>it may </a:t>
            </a:r>
            <a:r>
              <a:rPr lang="en-US" i="1" dirty="0"/>
              <a:t>not be up-to-date and </a:t>
            </a:r>
            <a:r>
              <a:rPr lang="en-US" i="1" dirty="0" smtClean="0"/>
              <a:t>is subject </a:t>
            </a:r>
            <a:r>
              <a:rPr lang="en-US" i="1" dirty="0"/>
              <a:t>to change without notice. Attorneys should conduct their own independent research and analyses to ensure current and situation-specific legal assessments; individuals without an attorney should consult with one.</a:t>
            </a:r>
            <a:endParaRPr lang="en-US" dirty="0"/>
          </a:p>
        </p:txBody>
      </p:sp>
    </p:spTree>
    <p:extLst>
      <p:ext uri="{BB962C8B-B14F-4D97-AF65-F5344CB8AC3E}">
        <p14:creationId xmlns:p14="http://schemas.microsoft.com/office/powerpoint/2010/main" val="113253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Precedent and resources FOR LGBTQI/HIV PSG</a:t>
            </a:r>
            <a:endParaRPr lang="en-US" dirty="0"/>
          </a:p>
        </p:txBody>
      </p:sp>
      <p:graphicFrame>
        <p:nvGraphicFramePr>
          <p:cNvPr id="7" name="Diagram 6"/>
          <p:cNvGraphicFramePr/>
          <p:nvPr>
            <p:extLst>
              <p:ext uri="{D42A27DB-BD31-4B8C-83A1-F6EECF244321}">
                <p14:modId xmlns:p14="http://schemas.microsoft.com/office/powerpoint/2010/main" val="178859447"/>
              </p:ext>
            </p:extLst>
          </p:nvPr>
        </p:nvGraphicFramePr>
        <p:xfrm>
          <a:off x="-214079" y="2431318"/>
          <a:ext cx="6113930" cy="4266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832453387"/>
              </p:ext>
            </p:extLst>
          </p:nvPr>
        </p:nvGraphicFramePr>
        <p:xfrm>
          <a:off x="5899851" y="2431318"/>
          <a:ext cx="5934636" cy="42664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50086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27826651"/>
              </p:ext>
            </p:extLst>
          </p:nvPr>
        </p:nvGraphicFramePr>
        <p:xfrm>
          <a:off x="603315" y="339364"/>
          <a:ext cx="11151909" cy="6052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0796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83435" y="2313433"/>
            <a:ext cx="4355451" cy="893472"/>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sz="1800" dirty="0"/>
              <a:t>Evidence corroborating harm and PSG (*If possible! Often unable to get evidence; credible testimony alone sufficient</a:t>
            </a:r>
            <a:r>
              <a:rPr lang="en-US" sz="1800" dirty="0" smtClean="0"/>
              <a:t>)</a:t>
            </a:r>
            <a:endParaRPr lang="en-US" sz="1800" dirty="0"/>
          </a:p>
        </p:txBody>
      </p:sp>
      <p:sp>
        <p:nvSpPr>
          <p:cNvPr id="3" name="Content Placeholder 2"/>
          <p:cNvSpPr>
            <a:spLocks noGrp="1"/>
          </p:cNvSpPr>
          <p:nvPr>
            <p:ph sz="half" idx="2"/>
          </p:nvPr>
        </p:nvSpPr>
        <p:spPr>
          <a:xfrm>
            <a:off x="1583435" y="3143249"/>
            <a:ext cx="4355451" cy="3295257"/>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dirty="0" smtClean="0"/>
              <a:t>Medical </a:t>
            </a:r>
            <a:r>
              <a:rPr lang="en-US" dirty="0"/>
              <a:t>records of injuries, or related to PSG such as transition procedures, hormones, etc.</a:t>
            </a:r>
          </a:p>
          <a:p>
            <a:r>
              <a:rPr lang="en-US" dirty="0"/>
              <a:t>Photos of injuries</a:t>
            </a:r>
          </a:p>
          <a:p>
            <a:r>
              <a:rPr lang="en-US" dirty="0"/>
              <a:t>Text messages, emails, etc. from persecutor</a:t>
            </a:r>
          </a:p>
          <a:p>
            <a:r>
              <a:rPr lang="en-US" dirty="0"/>
              <a:t>Police reports</a:t>
            </a:r>
          </a:p>
          <a:p>
            <a:r>
              <a:rPr lang="en-US" dirty="0"/>
              <a:t>Expert and Lay Witness affidavits</a:t>
            </a:r>
          </a:p>
          <a:p>
            <a:r>
              <a:rPr lang="en-US" dirty="0" smtClean="0"/>
              <a:t>Psych. </a:t>
            </a:r>
            <a:r>
              <a:rPr lang="en-US" dirty="0" err="1" smtClean="0"/>
              <a:t>Eval</a:t>
            </a:r>
            <a:r>
              <a:rPr lang="en-US" dirty="0" smtClean="0"/>
              <a:t>. </a:t>
            </a:r>
            <a:r>
              <a:rPr lang="en-US" dirty="0" smtClean="0"/>
              <a:t>(therapist </a:t>
            </a:r>
            <a:r>
              <a:rPr lang="en-US" dirty="0"/>
              <a:t>must be willing to testify)</a:t>
            </a:r>
          </a:p>
          <a:p>
            <a:r>
              <a:rPr lang="en-US" dirty="0"/>
              <a:t>News articles specific to client</a:t>
            </a:r>
          </a:p>
          <a:p>
            <a:r>
              <a:rPr lang="en-US" dirty="0"/>
              <a:t>Membership in LGBTI groups</a:t>
            </a:r>
          </a:p>
        </p:txBody>
      </p:sp>
      <p:sp>
        <p:nvSpPr>
          <p:cNvPr id="4" name="Content Placeholder 3"/>
          <p:cNvSpPr>
            <a:spLocks noGrp="1"/>
          </p:cNvSpPr>
          <p:nvPr>
            <p:ph sz="quarter" idx="4"/>
          </p:nvPr>
        </p:nvSpPr>
        <p:spPr>
          <a:xfrm>
            <a:off x="6338315" y="3143249"/>
            <a:ext cx="4338353" cy="3295257"/>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Letters </a:t>
            </a:r>
            <a:r>
              <a:rPr lang="en-US" dirty="0"/>
              <a:t>of Support from schools, religious organizations, family, friends, </a:t>
            </a:r>
            <a:r>
              <a:rPr lang="en-US" dirty="0" smtClean="0"/>
              <a:t>employer</a:t>
            </a:r>
          </a:p>
          <a:p>
            <a:pPr lvl="1"/>
            <a:r>
              <a:rPr lang="en-US" dirty="0" smtClean="0"/>
              <a:t>(working without EAD is not a bar to asylum, but may need to waive at AOS level for unlawful presence)</a:t>
            </a:r>
            <a:endParaRPr lang="en-US" dirty="0"/>
          </a:p>
          <a:p>
            <a:r>
              <a:rPr lang="en-US" dirty="0"/>
              <a:t>Tax returns</a:t>
            </a:r>
          </a:p>
          <a:p>
            <a:r>
              <a:rPr lang="en-US" dirty="0"/>
              <a:t>Any charitable work</a:t>
            </a:r>
          </a:p>
          <a:p>
            <a:r>
              <a:rPr lang="en-US" dirty="0"/>
              <a:t>Education, learning English</a:t>
            </a:r>
          </a:p>
          <a:p>
            <a:r>
              <a:rPr lang="en-US" dirty="0"/>
              <a:t>Discuss life here, hopes for future</a:t>
            </a:r>
          </a:p>
          <a:p>
            <a:endParaRPr lang="en-US" dirty="0"/>
          </a:p>
          <a:p>
            <a:endParaRPr lang="en-US" dirty="0"/>
          </a:p>
        </p:txBody>
      </p:sp>
      <p:sp>
        <p:nvSpPr>
          <p:cNvPr id="5" name="Text Placeholder 4"/>
          <p:cNvSpPr>
            <a:spLocks noGrp="1"/>
          </p:cNvSpPr>
          <p:nvPr>
            <p:ph type="body" sz="quarter" idx="13"/>
          </p:nvPr>
        </p:nvSpPr>
        <p:spPr>
          <a:xfrm>
            <a:off x="6338315" y="2313433"/>
            <a:ext cx="4355451" cy="893472"/>
          </a:xfrm>
        </p:spPr>
        <p:style>
          <a:lnRef idx="2">
            <a:schemeClr val="accent1"/>
          </a:lnRef>
          <a:fillRef idx="1">
            <a:schemeClr val="lt1"/>
          </a:fillRef>
          <a:effectRef idx="0">
            <a:schemeClr val="accent1"/>
          </a:effectRef>
          <a:fontRef idx="minor">
            <a:schemeClr val="dk1"/>
          </a:fontRef>
        </p:style>
        <p:txBody>
          <a:bodyPr>
            <a:normAutofit/>
          </a:bodyPr>
          <a:lstStyle/>
          <a:p>
            <a:r>
              <a:rPr lang="en-US" sz="1800" dirty="0"/>
              <a:t>Granting asylum as matter of </a:t>
            </a:r>
            <a:r>
              <a:rPr lang="en-US" sz="1800" dirty="0" smtClean="0"/>
              <a:t>discretion</a:t>
            </a:r>
            <a:endParaRPr lang="en-US" sz="1800" dirty="0"/>
          </a:p>
        </p:txBody>
      </p:sp>
      <p:sp>
        <p:nvSpPr>
          <p:cNvPr id="6" name="Title 5"/>
          <p:cNvSpPr>
            <a:spLocks noGrp="1"/>
          </p:cNvSpPr>
          <p:nvPr>
            <p:ph type="title"/>
          </p:nvPr>
        </p:nvSpPr>
        <p:spPr/>
        <p:txBody>
          <a:bodyPr/>
          <a:lstStyle/>
          <a:p>
            <a:r>
              <a:rPr lang="en-US" dirty="0"/>
              <a:t>EVIDENCE TO GATHER FROM CLIENT</a:t>
            </a:r>
          </a:p>
        </p:txBody>
      </p:sp>
    </p:spTree>
    <p:extLst>
      <p:ext uri="{BB962C8B-B14F-4D97-AF65-F5344CB8AC3E}">
        <p14:creationId xmlns:p14="http://schemas.microsoft.com/office/powerpoint/2010/main" val="1042769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fontScale="90000"/>
          </a:bodyPr>
          <a:lstStyle/>
          <a:p>
            <a:pPr algn="ctr"/>
            <a:r>
              <a:rPr lang="en-US" dirty="0" smtClean="0"/>
              <a:t>THANK YOU for HELPING THE LGBTQI (PLUS) AND HIV COMMUNITY!</a:t>
            </a:r>
            <a:endParaRPr lang="en-US" dirty="0"/>
          </a:p>
        </p:txBody>
      </p:sp>
    </p:spTree>
    <p:extLst>
      <p:ext uri="{BB962C8B-B14F-4D97-AF65-F5344CB8AC3E}">
        <p14:creationId xmlns:p14="http://schemas.microsoft.com/office/powerpoint/2010/main" val="380230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83742"/>
            <a:ext cx="7729728" cy="1188720"/>
          </a:xfrm>
        </p:spPr>
        <p:txBody>
          <a:bodyPr>
            <a:normAutofit fontScale="90000"/>
          </a:bodyPr>
          <a:lstStyle/>
          <a:p>
            <a:r>
              <a:rPr lang="en-US" dirty="0" smtClean="0"/>
              <a:t>BASIC CONCEPTS AND DEFINITIONS RELATED TO LGBTQI (PLUS) ASYLUM CLAIMS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02278928"/>
              </p:ext>
            </p:extLst>
          </p:nvPr>
        </p:nvGraphicFramePr>
        <p:xfrm>
          <a:off x="1085849" y="2269448"/>
          <a:ext cx="10020302" cy="3853731"/>
        </p:xfrm>
        <a:graphic>
          <a:graphicData uri="http://schemas.openxmlformats.org/drawingml/2006/table">
            <a:tbl>
              <a:tblPr firstCol="1">
                <a:tableStyleId>{21E4AEA4-8DFA-4A89-87EB-49C32662AFE0}</a:tableStyleId>
              </a:tblPr>
              <a:tblGrid>
                <a:gridCol w="2571751"/>
                <a:gridCol w="7448551"/>
              </a:tblGrid>
              <a:tr h="193014">
                <a:tc>
                  <a:txBody>
                    <a:bodyPr/>
                    <a:lstStyle/>
                    <a:p>
                      <a:pPr algn="l" rtl="0" fontAlgn="b">
                        <a:lnSpc>
                          <a:spcPct val="150000"/>
                        </a:lnSpc>
                      </a:pPr>
                      <a:r>
                        <a:rPr lang="en-US" sz="1600" dirty="0">
                          <a:solidFill>
                            <a:schemeClr val="tx1"/>
                          </a:solidFill>
                          <a:effectLst/>
                        </a:rPr>
                        <a:t>Sexual Orientation</a:t>
                      </a:r>
                    </a:p>
                  </a:txBody>
                  <a:tcPr marL="2999" marR="2999" marT="1999" marB="1999" anchor="b">
                    <a:solidFill>
                      <a:schemeClr val="accent2">
                        <a:lumMod val="60000"/>
                        <a:lumOff val="40000"/>
                      </a:schemeClr>
                    </a:solidFill>
                  </a:tcPr>
                </a:tc>
                <a:tc>
                  <a:txBody>
                    <a:bodyPr/>
                    <a:lstStyle/>
                    <a:p>
                      <a:pPr algn="l" rtl="0" fontAlgn="b">
                        <a:lnSpc>
                          <a:spcPct val="150000"/>
                        </a:lnSpc>
                      </a:pPr>
                      <a:r>
                        <a:rPr lang="en-US" sz="1600" dirty="0">
                          <a:effectLst/>
                        </a:rPr>
                        <a:t>An emotional, romantic, or sexual attraction to or desire for others.</a:t>
                      </a:r>
                    </a:p>
                  </a:txBody>
                  <a:tcPr marL="0" marR="0" marT="1999" marB="1999" anchor="b"/>
                </a:tc>
              </a:tr>
              <a:tr h="336145">
                <a:tc>
                  <a:txBody>
                    <a:bodyPr/>
                    <a:lstStyle/>
                    <a:p>
                      <a:pPr algn="l" rtl="0" fontAlgn="b">
                        <a:lnSpc>
                          <a:spcPct val="150000"/>
                        </a:lnSpc>
                      </a:pPr>
                      <a:r>
                        <a:rPr lang="en-US" sz="1600" dirty="0">
                          <a:solidFill>
                            <a:schemeClr val="tx1"/>
                          </a:solidFill>
                          <a:effectLst/>
                        </a:rPr>
                        <a:t>Gender Identity</a:t>
                      </a:r>
                    </a:p>
                  </a:txBody>
                  <a:tcPr marL="2999" marR="2999" marT="1999" marB="1999" anchor="b">
                    <a:solidFill>
                      <a:schemeClr val="accent2">
                        <a:lumMod val="60000"/>
                        <a:lumOff val="40000"/>
                      </a:schemeClr>
                    </a:solidFill>
                  </a:tcPr>
                </a:tc>
                <a:tc>
                  <a:txBody>
                    <a:bodyPr/>
                    <a:lstStyle/>
                    <a:p>
                      <a:pPr algn="l" rtl="0" fontAlgn="b">
                        <a:lnSpc>
                          <a:spcPct val="150000"/>
                        </a:lnSpc>
                      </a:pPr>
                      <a:r>
                        <a:rPr lang="en-US" sz="1600">
                          <a:effectLst/>
                        </a:rPr>
                        <a:t>A self-concept as being female, male, both, neither or other gender identity.</a:t>
                      </a:r>
                    </a:p>
                  </a:txBody>
                  <a:tcPr marL="2999" marR="2999" marT="1999" marB="1999" anchor="b"/>
                </a:tc>
              </a:tr>
              <a:tr h="399675">
                <a:tc>
                  <a:txBody>
                    <a:bodyPr/>
                    <a:lstStyle/>
                    <a:p>
                      <a:pPr algn="l" rtl="0" fontAlgn="b">
                        <a:lnSpc>
                          <a:spcPct val="150000"/>
                        </a:lnSpc>
                      </a:pPr>
                      <a:r>
                        <a:rPr lang="en-US" sz="1600" dirty="0">
                          <a:solidFill>
                            <a:schemeClr val="tx1"/>
                          </a:solidFill>
                          <a:effectLst/>
                        </a:rPr>
                        <a:t>Gender Expression</a:t>
                      </a:r>
                    </a:p>
                  </a:txBody>
                  <a:tcPr marL="2999" marR="2999" marT="1999" marB="1999" anchor="b">
                    <a:solidFill>
                      <a:schemeClr val="accent2">
                        <a:lumMod val="60000"/>
                        <a:lumOff val="40000"/>
                      </a:schemeClr>
                    </a:solidFill>
                  </a:tcPr>
                </a:tc>
                <a:tc>
                  <a:txBody>
                    <a:bodyPr/>
                    <a:lstStyle/>
                    <a:p>
                      <a:pPr algn="l" rtl="0" fontAlgn="b">
                        <a:lnSpc>
                          <a:spcPct val="150000"/>
                        </a:lnSpc>
                      </a:pPr>
                      <a:r>
                        <a:rPr lang="en-US" sz="1600" dirty="0">
                          <a:effectLst/>
                        </a:rPr>
                        <a:t>One’s external appearance of one’s gender identity perceived as masculine or feminine.</a:t>
                      </a:r>
                    </a:p>
                  </a:txBody>
                  <a:tcPr marL="2999" marR="2999" marT="1999" marB="1999" anchor="b"/>
                </a:tc>
              </a:tr>
              <a:tr h="305829">
                <a:tc>
                  <a:txBody>
                    <a:bodyPr/>
                    <a:lstStyle/>
                    <a:p>
                      <a:pPr algn="l" rtl="0" fontAlgn="b">
                        <a:lnSpc>
                          <a:spcPct val="150000"/>
                        </a:lnSpc>
                      </a:pPr>
                      <a:r>
                        <a:rPr lang="en-US" sz="1600" dirty="0">
                          <a:solidFill>
                            <a:schemeClr val="tx1"/>
                          </a:solidFill>
                          <a:effectLst/>
                        </a:rPr>
                        <a:t>Transgender</a:t>
                      </a:r>
                    </a:p>
                  </a:txBody>
                  <a:tcPr marL="2999" marR="2999" marT="1999" marB="1999" anchor="b">
                    <a:solidFill>
                      <a:schemeClr val="accent2">
                        <a:lumMod val="60000"/>
                        <a:lumOff val="40000"/>
                      </a:schemeClr>
                    </a:solidFill>
                  </a:tcPr>
                </a:tc>
                <a:tc>
                  <a:txBody>
                    <a:bodyPr/>
                    <a:lstStyle/>
                    <a:p>
                      <a:pPr algn="l" rtl="0" fontAlgn="b">
                        <a:lnSpc>
                          <a:spcPct val="150000"/>
                        </a:lnSpc>
                      </a:pPr>
                      <a:r>
                        <a:rPr lang="en-US" sz="1600" dirty="0" smtClean="0">
                          <a:effectLst/>
                        </a:rPr>
                        <a:t>Gender </a:t>
                      </a:r>
                      <a:r>
                        <a:rPr lang="en-US" sz="1600" dirty="0">
                          <a:effectLst/>
                        </a:rPr>
                        <a:t>identity, assigned </a:t>
                      </a:r>
                      <a:r>
                        <a:rPr lang="en-US" sz="1600" dirty="0" smtClean="0">
                          <a:effectLst/>
                        </a:rPr>
                        <a:t>at birth,</a:t>
                      </a:r>
                      <a:r>
                        <a:rPr lang="en-US" sz="1600" baseline="0" dirty="0" smtClean="0">
                          <a:effectLst/>
                        </a:rPr>
                        <a:t> </a:t>
                      </a:r>
                      <a:r>
                        <a:rPr lang="en-US" sz="1600" dirty="0" smtClean="0">
                          <a:effectLst/>
                        </a:rPr>
                        <a:t>does not conform to self-assigned gender identity.</a:t>
                      </a:r>
                      <a:endParaRPr lang="en-US" sz="1600" dirty="0">
                        <a:effectLst/>
                      </a:endParaRPr>
                    </a:p>
                  </a:txBody>
                  <a:tcPr marL="2999" marR="2999" marT="1999" marB="1999" anchor="b"/>
                </a:tc>
              </a:tr>
              <a:tr h="374072">
                <a:tc>
                  <a:txBody>
                    <a:bodyPr/>
                    <a:lstStyle/>
                    <a:p>
                      <a:pPr algn="l" rtl="0" fontAlgn="b">
                        <a:lnSpc>
                          <a:spcPct val="150000"/>
                        </a:lnSpc>
                      </a:pPr>
                      <a:r>
                        <a:rPr lang="en-US" sz="1600" dirty="0">
                          <a:solidFill>
                            <a:schemeClr val="tx1"/>
                          </a:solidFill>
                          <a:effectLst/>
                        </a:rPr>
                        <a:t>Gender Transition</a:t>
                      </a:r>
                    </a:p>
                  </a:txBody>
                  <a:tcPr marL="2999" marR="2999" marT="1999" marB="1999" anchor="b">
                    <a:solidFill>
                      <a:schemeClr val="accent2">
                        <a:lumMod val="60000"/>
                        <a:lumOff val="40000"/>
                      </a:schemeClr>
                    </a:solidFill>
                  </a:tcPr>
                </a:tc>
                <a:tc>
                  <a:txBody>
                    <a:bodyPr/>
                    <a:lstStyle/>
                    <a:p>
                      <a:pPr algn="l" rtl="0" fontAlgn="b">
                        <a:lnSpc>
                          <a:spcPct val="150000"/>
                        </a:lnSpc>
                      </a:pPr>
                      <a:r>
                        <a:rPr lang="en-US" sz="1600" dirty="0" smtClean="0">
                          <a:effectLst/>
                        </a:rPr>
                        <a:t>Alignment</a:t>
                      </a:r>
                      <a:r>
                        <a:rPr lang="en-US" sz="1600" baseline="0" dirty="0" smtClean="0">
                          <a:effectLst/>
                        </a:rPr>
                        <a:t> of</a:t>
                      </a:r>
                      <a:r>
                        <a:rPr lang="en-US" sz="1600" dirty="0" smtClean="0">
                          <a:effectLst/>
                        </a:rPr>
                        <a:t> </a:t>
                      </a:r>
                      <a:r>
                        <a:rPr lang="en-US" sz="1600" dirty="0">
                          <a:effectLst/>
                        </a:rPr>
                        <a:t>gender identity with outward appearance and behavior </a:t>
                      </a:r>
                      <a:r>
                        <a:rPr lang="en-US" sz="1600" dirty="0" smtClean="0">
                          <a:effectLst/>
                        </a:rPr>
                        <a:t>of</a:t>
                      </a:r>
                      <a:r>
                        <a:rPr lang="en-US" sz="1600" baseline="0" dirty="0" smtClean="0">
                          <a:effectLst/>
                        </a:rPr>
                        <a:t> </a:t>
                      </a:r>
                      <a:r>
                        <a:rPr lang="en-US" sz="1600" dirty="0" smtClean="0">
                          <a:effectLst/>
                        </a:rPr>
                        <a:t>specific </a:t>
                      </a:r>
                      <a:r>
                        <a:rPr lang="en-US" sz="1600" dirty="0">
                          <a:effectLst/>
                        </a:rPr>
                        <a:t>gender.</a:t>
                      </a:r>
                    </a:p>
                  </a:txBody>
                  <a:tcPr marL="2999" marR="2999" marT="1999" marB="1999" anchor="b"/>
                </a:tc>
              </a:tr>
              <a:tr h="267174">
                <a:tc>
                  <a:txBody>
                    <a:bodyPr/>
                    <a:lstStyle/>
                    <a:p>
                      <a:pPr algn="l" rtl="0" fontAlgn="b">
                        <a:lnSpc>
                          <a:spcPct val="150000"/>
                        </a:lnSpc>
                      </a:pPr>
                      <a:r>
                        <a:rPr lang="en-US" sz="1600" dirty="0">
                          <a:solidFill>
                            <a:schemeClr val="tx1"/>
                          </a:solidFill>
                          <a:effectLst/>
                        </a:rPr>
                        <a:t>Gay</a:t>
                      </a:r>
                    </a:p>
                  </a:txBody>
                  <a:tcPr marL="2999" marR="2999" marT="1999" marB="1999" anchor="b">
                    <a:solidFill>
                      <a:schemeClr val="accent2">
                        <a:lumMod val="60000"/>
                        <a:lumOff val="40000"/>
                      </a:schemeClr>
                    </a:solidFill>
                  </a:tcPr>
                </a:tc>
                <a:tc>
                  <a:txBody>
                    <a:bodyPr/>
                    <a:lstStyle/>
                    <a:p>
                      <a:pPr algn="l" rtl="0" fontAlgn="b">
                        <a:lnSpc>
                          <a:spcPct val="150000"/>
                        </a:lnSpc>
                      </a:pPr>
                      <a:r>
                        <a:rPr lang="en-US" sz="1600" dirty="0">
                          <a:effectLst/>
                        </a:rPr>
                        <a:t>(Homosexual) Men who are attracted to men.</a:t>
                      </a:r>
                    </a:p>
                  </a:txBody>
                  <a:tcPr marL="0" marR="0" marT="1999" marB="1999" anchor="b"/>
                </a:tc>
              </a:tr>
              <a:tr h="267174">
                <a:tc>
                  <a:txBody>
                    <a:bodyPr/>
                    <a:lstStyle/>
                    <a:p>
                      <a:pPr algn="l" rtl="0" fontAlgn="b">
                        <a:lnSpc>
                          <a:spcPct val="150000"/>
                        </a:lnSpc>
                      </a:pPr>
                      <a:r>
                        <a:rPr lang="en-US" sz="1600" dirty="0">
                          <a:solidFill>
                            <a:schemeClr val="tx1"/>
                          </a:solidFill>
                          <a:effectLst/>
                        </a:rPr>
                        <a:t>Lesbian</a:t>
                      </a:r>
                    </a:p>
                  </a:txBody>
                  <a:tcPr marL="2999" marR="2999" marT="1999" marB="1999" anchor="b">
                    <a:solidFill>
                      <a:schemeClr val="accent2">
                        <a:lumMod val="60000"/>
                        <a:lumOff val="40000"/>
                      </a:schemeClr>
                    </a:solidFill>
                  </a:tcPr>
                </a:tc>
                <a:tc>
                  <a:txBody>
                    <a:bodyPr/>
                    <a:lstStyle/>
                    <a:p>
                      <a:pPr algn="l" rtl="0" fontAlgn="b">
                        <a:lnSpc>
                          <a:spcPct val="150000"/>
                        </a:lnSpc>
                      </a:pPr>
                      <a:r>
                        <a:rPr lang="en-US" sz="1600" dirty="0">
                          <a:effectLst/>
                        </a:rPr>
                        <a:t>(Homosexual) Women who are attracted to women.</a:t>
                      </a:r>
                    </a:p>
                  </a:txBody>
                  <a:tcPr marL="2999" marR="2999" marT="1999" marB="1999" anchor="b"/>
                </a:tc>
              </a:tr>
              <a:tr h="267174">
                <a:tc>
                  <a:txBody>
                    <a:bodyPr/>
                    <a:lstStyle/>
                    <a:p>
                      <a:pPr algn="l" rtl="0" fontAlgn="b">
                        <a:lnSpc>
                          <a:spcPct val="150000"/>
                        </a:lnSpc>
                      </a:pPr>
                      <a:r>
                        <a:rPr lang="en-US" sz="1600" dirty="0" smtClean="0">
                          <a:solidFill>
                            <a:schemeClr val="tx1"/>
                          </a:solidFill>
                          <a:effectLst/>
                        </a:rPr>
                        <a:t>Bisexual</a:t>
                      </a:r>
                      <a:endParaRPr lang="en-US" sz="1600" dirty="0">
                        <a:solidFill>
                          <a:schemeClr val="tx1"/>
                        </a:solidFill>
                        <a:effectLst/>
                      </a:endParaRPr>
                    </a:p>
                  </a:txBody>
                  <a:tcPr marL="2999" marR="2999" marT="1999" marB="1999" anchor="b">
                    <a:solidFill>
                      <a:schemeClr val="accent2">
                        <a:lumMod val="60000"/>
                        <a:lumOff val="40000"/>
                      </a:schemeClr>
                    </a:solidFill>
                  </a:tcPr>
                </a:tc>
                <a:tc>
                  <a:txBody>
                    <a:bodyPr/>
                    <a:lstStyle/>
                    <a:p>
                      <a:pPr algn="l" rtl="0" fontAlgn="b">
                        <a:lnSpc>
                          <a:spcPct val="100000"/>
                        </a:lnSpc>
                      </a:pPr>
                      <a:r>
                        <a:rPr lang="en-US" sz="1600" b="0" i="0" kern="1200" dirty="0" smtClean="0">
                          <a:solidFill>
                            <a:schemeClr val="dk1"/>
                          </a:solidFill>
                          <a:effectLst/>
                          <a:latin typeface="+mn-lt"/>
                          <a:ea typeface="+mn-ea"/>
                          <a:cs typeface="+mn-cs"/>
                        </a:rPr>
                        <a:t>Emotionally, romantically or sexually attracted to more than one sex, gender or gender identity though not necessarily simultaneously, in the same way or to the same degree.</a:t>
                      </a:r>
                      <a:endParaRPr lang="en-US" sz="1600" dirty="0">
                        <a:effectLst/>
                      </a:endParaRPr>
                    </a:p>
                  </a:txBody>
                  <a:tcPr marL="2999" marR="2999" marT="1999" marB="1999" anchor="b"/>
                </a:tc>
              </a:tr>
              <a:tr h="188217">
                <a:tc>
                  <a:txBody>
                    <a:bodyPr/>
                    <a:lstStyle/>
                    <a:p>
                      <a:pPr algn="l" rtl="0" fontAlgn="b">
                        <a:lnSpc>
                          <a:spcPct val="150000"/>
                        </a:lnSpc>
                      </a:pPr>
                      <a:r>
                        <a:rPr lang="en-US" sz="1600" dirty="0">
                          <a:solidFill>
                            <a:schemeClr val="tx1"/>
                          </a:solidFill>
                          <a:effectLst/>
                        </a:rPr>
                        <a:t>Heterosexual or Straight</a:t>
                      </a:r>
                    </a:p>
                  </a:txBody>
                  <a:tcPr marL="2999" marR="2999" marT="1999" marB="1999" anchor="b">
                    <a:solidFill>
                      <a:schemeClr val="accent2">
                        <a:lumMod val="60000"/>
                        <a:lumOff val="40000"/>
                      </a:schemeClr>
                    </a:solidFill>
                  </a:tcPr>
                </a:tc>
                <a:tc>
                  <a:txBody>
                    <a:bodyPr/>
                    <a:lstStyle/>
                    <a:p>
                      <a:pPr algn="l" rtl="0" fontAlgn="b">
                        <a:lnSpc>
                          <a:spcPct val="150000"/>
                        </a:lnSpc>
                      </a:pPr>
                      <a:r>
                        <a:rPr lang="en-US" sz="1600" dirty="0">
                          <a:effectLst/>
                        </a:rPr>
                        <a:t>People who are attracted to another sex.</a:t>
                      </a:r>
                    </a:p>
                  </a:txBody>
                  <a:tcPr marL="2999" marR="2999" marT="1999" marB="1999" anchor="b"/>
                </a:tc>
              </a:tr>
              <a:tr h="318022">
                <a:tc>
                  <a:txBody>
                    <a:bodyPr/>
                    <a:lstStyle/>
                    <a:p>
                      <a:pPr algn="l" rtl="0" fontAlgn="b">
                        <a:lnSpc>
                          <a:spcPct val="150000"/>
                        </a:lnSpc>
                      </a:pPr>
                      <a:r>
                        <a:rPr lang="en-US" sz="1600" dirty="0">
                          <a:solidFill>
                            <a:schemeClr val="tx1"/>
                          </a:solidFill>
                          <a:effectLst/>
                        </a:rPr>
                        <a:t>Intersex</a:t>
                      </a:r>
                    </a:p>
                  </a:txBody>
                  <a:tcPr marL="2999" marR="2999" marT="1999" marB="1999" anchor="b">
                    <a:solidFill>
                      <a:schemeClr val="accent2">
                        <a:lumMod val="60000"/>
                        <a:lumOff val="40000"/>
                      </a:schemeClr>
                    </a:solidFill>
                  </a:tcPr>
                </a:tc>
                <a:tc>
                  <a:txBody>
                    <a:bodyPr/>
                    <a:lstStyle/>
                    <a:p>
                      <a:pPr algn="l" rtl="0" fontAlgn="b">
                        <a:lnSpc>
                          <a:spcPct val="150000"/>
                        </a:lnSpc>
                      </a:pPr>
                      <a:r>
                        <a:rPr lang="en-US" sz="1600" dirty="0">
                          <a:effectLst/>
                        </a:rPr>
                        <a:t>People whose genitalia is atypical in physical appearance (independent of Gender Identity)</a:t>
                      </a:r>
                    </a:p>
                  </a:txBody>
                  <a:tcPr marL="2999" marR="2999" marT="1999" marB="1999" anchor="b"/>
                </a:tc>
              </a:tr>
            </a:tbl>
          </a:graphicData>
        </a:graphic>
      </p:graphicFrame>
      <p:sp>
        <p:nvSpPr>
          <p:cNvPr id="8" name="Rectangle 7"/>
          <p:cNvSpPr/>
          <p:nvPr/>
        </p:nvSpPr>
        <p:spPr>
          <a:xfrm>
            <a:off x="0" y="6220165"/>
            <a:ext cx="12192000" cy="307777"/>
          </a:xfrm>
          <a:prstGeom prst="rect">
            <a:avLst/>
          </a:prstGeom>
        </p:spPr>
        <p:txBody>
          <a:bodyPr wrap="square">
            <a:spAutoFit/>
          </a:bodyPr>
          <a:lstStyle/>
          <a:p>
            <a:pPr algn="ctr"/>
            <a:r>
              <a:rPr lang="en-US" sz="1400" i="0" dirty="0" smtClean="0">
                <a:effectLst/>
              </a:rPr>
              <a:t>For more information see Human Rights Campaign Glossary at: http://</a:t>
            </a:r>
            <a:r>
              <a:rPr lang="en-US" sz="1400" i="0" dirty="0" err="1" smtClean="0">
                <a:effectLst/>
              </a:rPr>
              <a:t>www.hrc.org</a:t>
            </a:r>
            <a:r>
              <a:rPr lang="en-US" sz="1400" i="0" dirty="0" smtClean="0">
                <a:effectLst/>
              </a:rPr>
              <a:t>/resources/glossary-of-terms</a:t>
            </a:r>
            <a:endParaRPr lang="en-US" sz="1400" dirty="0"/>
          </a:p>
        </p:txBody>
      </p:sp>
    </p:spTree>
    <p:extLst>
      <p:ext uri="{BB962C8B-B14F-4D97-AF65-F5344CB8AC3E}">
        <p14:creationId xmlns:p14="http://schemas.microsoft.com/office/powerpoint/2010/main" val="1618568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IMPORTANT FORMS AND REQUESTS</a:t>
            </a:r>
            <a:endParaRPr lang="en-US" dirty="0"/>
          </a:p>
        </p:txBody>
      </p:sp>
      <p:graphicFrame>
        <p:nvGraphicFramePr>
          <p:cNvPr id="2" name="Diagram 1"/>
          <p:cNvGraphicFramePr/>
          <p:nvPr>
            <p:extLst>
              <p:ext uri="{D42A27DB-BD31-4B8C-83A1-F6EECF244321}">
                <p14:modId xmlns:p14="http://schemas.microsoft.com/office/powerpoint/2010/main" val="2147140454"/>
              </p:ext>
            </p:extLst>
          </p:nvPr>
        </p:nvGraphicFramePr>
        <p:xfrm>
          <a:off x="216816" y="2200546"/>
          <a:ext cx="11745798" cy="4417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175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836" y="783717"/>
            <a:ext cx="4493514" cy="1188720"/>
          </a:xfrm>
        </p:spPr>
        <p:txBody>
          <a:bodyPr/>
          <a:lstStyle/>
          <a:p>
            <a:r>
              <a:rPr lang="en-US" dirty="0" smtClean="0"/>
              <a:t>common sources of asylum law</a:t>
            </a:r>
            <a:endParaRPr lang="en-US" dirty="0"/>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1698466" y="2305050"/>
            <a:ext cx="3044253" cy="3938656"/>
          </a:xfrm>
          <a:prstGeom prst="rect">
            <a:avLst/>
          </a:prstGeom>
        </p:spPr>
      </p:pic>
      <p:graphicFrame>
        <p:nvGraphicFramePr>
          <p:cNvPr id="6" name="Diagram 5"/>
          <p:cNvGraphicFramePr/>
          <p:nvPr>
            <p:extLst>
              <p:ext uri="{D42A27DB-BD31-4B8C-83A1-F6EECF244321}">
                <p14:modId xmlns:p14="http://schemas.microsoft.com/office/powerpoint/2010/main" val="690545035"/>
              </p:ext>
            </p:extLst>
          </p:nvPr>
        </p:nvGraphicFramePr>
        <p:xfrm>
          <a:off x="5705476" y="783716"/>
          <a:ext cx="6391274" cy="5636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6972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asylum ELIGIBILITY: the starting point</a:t>
            </a:r>
            <a:endParaRPr lang="en-US" dirty="0"/>
          </a:p>
        </p:txBody>
      </p:sp>
      <p:graphicFrame>
        <p:nvGraphicFramePr>
          <p:cNvPr id="7" name="Diagram 6"/>
          <p:cNvGraphicFramePr/>
          <p:nvPr>
            <p:extLst>
              <p:ext uri="{D42A27DB-BD31-4B8C-83A1-F6EECF244321}">
                <p14:modId xmlns:p14="http://schemas.microsoft.com/office/powerpoint/2010/main" val="1795724206"/>
              </p:ext>
            </p:extLst>
          </p:nvPr>
        </p:nvGraphicFramePr>
        <p:xfrm>
          <a:off x="76200" y="2447924"/>
          <a:ext cx="12115800" cy="4410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813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Derivatives</a:t>
            </a:r>
            <a:endParaRPr lang="en-US" dirty="0"/>
          </a:p>
        </p:txBody>
      </p:sp>
      <p:graphicFrame>
        <p:nvGraphicFramePr>
          <p:cNvPr id="3" name="Diagram 2"/>
          <p:cNvGraphicFramePr/>
          <p:nvPr>
            <p:extLst>
              <p:ext uri="{D42A27DB-BD31-4B8C-83A1-F6EECF244321}">
                <p14:modId xmlns:p14="http://schemas.microsoft.com/office/powerpoint/2010/main" val="1094482710"/>
              </p:ext>
            </p:extLst>
          </p:nvPr>
        </p:nvGraphicFramePr>
        <p:xfrm>
          <a:off x="1271587" y="2762250"/>
          <a:ext cx="9648825" cy="374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151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Affirmative vs. defensive ASYLUM</a:t>
            </a:r>
            <a:endParaRPr lang="en-US" dirty="0"/>
          </a:p>
        </p:txBody>
      </p:sp>
      <p:graphicFrame>
        <p:nvGraphicFramePr>
          <p:cNvPr id="4" name="Diagram 3"/>
          <p:cNvGraphicFramePr/>
          <p:nvPr>
            <p:extLst>
              <p:ext uri="{D42A27DB-BD31-4B8C-83A1-F6EECF244321}">
                <p14:modId xmlns:p14="http://schemas.microsoft.com/office/powerpoint/2010/main" val="1986017545"/>
              </p:ext>
            </p:extLst>
          </p:nvPr>
        </p:nvGraphicFramePr>
        <p:xfrm>
          <a:off x="996393" y="2476599"/>
          <a:ext cx="11268075"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8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YEAR BAR</a:t>
            </a:r>
            <a:endParaRPr lang="en-US" dirty="0"/>
          </a:p>
        </p:txBody>
      </p:sp>
      <p:graphicFrame>
        <p:nvGraphicFramePr>
          <p:cNvPr id="4" name="Diagram 3"/>
          <p:cNvGraphicFramePr/>
          <p:nvPr>
            <p:extLst>
              <p:ext uri="{D42A27DB-BD31-4B8C-83A1-F6EECF244321}">
                <p14:modId xmlns:p14="http://schemas.microsoft.com/office/powerpoint/2010/main" val="1325569000"/>
              </p:ext>
            </p:extLst>
          </p:nvPr>
        </p:nvGraphicFramePr>
        <p:xfrm>
          <a:off x="133350" y="2324862"/>
          <a:ext cx="11639550" cy="4447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8343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370</TotalTime>
  <Words>3558</Words>
  <Application>Microsoft Macintosh PowerPoint</Application>
  <PresentationFormat>Widescreen</PresentationFormat>
  <Paragraphs>339</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Gill Sans MT</vt:lpstr>
      <vt:lpstr>Mangal</vt:lpstr>
      <vt:lpstr>Times New Roman</vt:lpstr>
      <vt:lpstr>Wingdings</vt:lpstr>
      <vt:lpstr>Arial</vt:lpstr>
      <vt:lpstr>Parcel</vt:lpstr>
      <vt:lpstr>LGBTQI (PLUS) and HIV RELATED ASYLUM CLAIMS</vt:lpstr>
      <vt:lpstr>   Disclaimer </vt:lpstr>
      <vt:lpstr>BASIC CONCEPTS AND DEFINITIONS RELATED TO LGBTQI (PLUS) ASYLUM CLAIMS</vt:lpstr>
      <vt:lpstr>IMPORTANT FORMS AND REQUESTS</vt:lpstr>
      <vt:lpstr>common sources of asylum law</vt:lpstr>
      <vt:lpstr>general asylum ELIGIBILITY: the starting point</vt:lpstr>
      <vt:lpstr>Derivatives</vt:lpstr>
      <vt:lpstr>Affirmative vs. defensive ASYLUM</vt:lpstr>
      <vt:lpstr>ONE YEAR BAR</vt:lpstr>
      <vt:lpstr>One year bar for lgbtqi</vt:lpstr>
      <vt:lpstr>Refugee</vt:lpstr>
      <vt:lpstr>Unable/unwilling to return, and Unable/UNWILLING TO AVAIL SELF OF GOVERNMENT PROTECTION</vt:lpstr>
      <vt:lpstr>Persecution defined</vt:lpstr>
      <vt:lpstr>PowerPoint Presentation</vt:lpstr>
      <vt:lpstr>Persecution CASE LAW</vt:lpstr>
      <vt:lpstr>Persecution OF LGBTQI and hiv</vt:lpstr>
      <vt:lpstr>PARTICULAR SOCIAL GROUP (PSG) and NEXUs</vt:lpstr>
      <vt:lpstr>Membership in a PSG</vt:lpstr>
      <vt:lpstr>LGBTQI AS (IMPUTED) POLITICAL OPINION</vt:lpstr>
      <vt:lpstr>Precedent and resources FOR LGBTQI/HIV PSG</vt:lpstr>
      <vt:lpstr>PowerPoint Presentation</vt:lpstr>
      <vt:lpstr>EVIDENCE TO GATHER FROM CLIENT</vt:lpstr>
      <vt:lpstr>THANK YOU for HELPING THE LGBTQI (PLUS) AND HIV COMMUNITY!</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LGBTQI (PLUS) and HIV RELATED ASYLUM CLAIMS</dc:title>
  <dc:creator>Jeff Weinstein</dc:creator>
  <cp:lastModifiedBy>Jose Marin</cp:lastModifiedBy>
  <cp:revision>119</cp:revision>
  <dcterms:created xsi:type="dcterms:W3CDTF">2017-12-11T04:18:38Z</dcterms:created>
  <dcterms:modified xsi:type="dcterms:W3CDTF">2017-12-11T22:44:07Z</dcterms:modified>
</cp:coreProperties>
</file>